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02" r:id="rId5"/>
    <p:sldId id="299" r:id="rId6"/>
    <p:sldId id="300" r:id="rId7"/>
    <p:sldId id="301" r:id="rId8"/>
  </p:sldIdLst>
  <p:sldSz cx="12192000" cy="6858000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IRSTEA Danut" userId="30cefae9-b090-4622-a4bc-7dd8257ddb97" providerId="ADAL" clId="{532F1C94-25FF-4A60-BFC3-E9969701532C}"/>
    <pc:docChg chg="modSld">
      <pc:chgData name="CIRSTEA Danut" userId="30cefae9-b090-4622-a4bc-7dd8257ddb97" providerId="ADAL" clId="{532F1C94-25FF-4A60-BFC3-E9969701532C}" dt="2018-11-14T13:26:26.547" v="37" actId="20577"/>
      <pc:docMkLst>
        <pc:docMk/>
      </pc:docMkLst>
      <pc:sldChg chg="modSp">
        <pc:chgData name="CIRSTEA Danut" userId="30cefae9-b090-4622-a4bc-7dd8257ddb97" providerId="ADAL" clId="{532F1C94-25FF-4A60-BFC3-E9969701532C}" dt="2018-11-14T13:26:26.547" v="37" actId="20577"/>
        <pc:sldMkLst>
          <pc:docMk/>
          <pc:sldMk cId="1497894345" sldId="300"/>
        </pc:sldMkLst>
        <pc:spChg chg="mod">
          <ac:chgData name="CIRSTEA Danut" userId="30cefae9-b090-4622-a4bc-7dd8257ddb97" providerId="ADAL" clId="{532F1C94-25FF-4A60-BFC3-E9969701532C}" dt="2018-11-14T13:26:26.547" v="37" actId="20577"/>
          <ac:spMkLst>
            <pc:docMk/>
            <pc:sldMk cId="1497894345" sldId="300"/>
            <ac:spMk id="4" creationId="{00000000-0000-0000-0000-000000000000}"/>
          </ac:spMkLst>
        </pc:spChg>
      </pc:sldChg>
      <pc:sldChg chg="modSp">
        <pc:chgData name="CIRSTEA Danut" userId="30cefae9-b090-4622-a4bc-7dd8257ddb97" providerId="ADAL" clId="{532F1C94-25FF-4A60-BFC3-E9969701532C}" dt="2018-11-14T11:29:39.952" v="5" actId="20577"/>
        <pc:sldMkLst>
          <pc:docMk/>
          <pc:sldMk cId="2571467805" sldId="301"/>
        </pc:sldMkLst>
        <pc:spChg chg="mod">
          <ac:chgData name="CIRSTEA Danut" userId="30cefae9-b090-4622-a4bc-7dd8257ddb97" providerId="ADAL" clId="{532F1C94-25FF-4A60-BFC3-E9969701532C}" dt="2018-11-14T11:29:39.952" v="5" actId="20577"/>
          <ac:spMkLst>
            <pc:docMk/>
            <pc:sldMk cId="2571467805" sldId="301"/>
            <ac:spMk id="6" creationId="{92ED11BA-96AB-4286-92B7-02F94B38E02A}"/>
          </ac:spMkLst>
        </pc:spChg>
      </pc:sldChg>
      <pc:sldChg chg="modSp">
        <pc:chgData name="CIRSTEA Danut" userId="30cefae9-b090-4622-a4bc-7dd8257ddb97" providerId="ADAL" clId="{532F1C94-25FF-4A60-BFC3-E9969701532C}" dt="2018-11-14T13:16:22.488" v="19" actId="20577"/>
        <pc:sldMkLst>
          <pc:docMk/>
          <pc:sldMk cId="3256453691" sldId="302"/>
        </pc:sldMkLst>
        <pc:spChg chg="mod">
          <ac:chgData name="CIRSTEA Danut" userId="30cefae9-b090-4622-a4bc-7dd8257ddb97" providerId="ADAL" clId="{532F1C94-25FF-4A60-BFC3-E9969701532C}" dt="2018-11-14T13:16:22.488" v="19" actId="20577"/>
          <ac:spMkLst>
            <pc:docMk/>
            <pc:sldMk cId="3256453691" sldId="302"/>
            <ac:spMk id="2" creationId="{00000000-0000-0000-0000-000000000000}"/>
          </ac:spMkLst>
        </pc:spChg>
      </pc:sldChg>
    </pc:docChg>
  </pc:docChgLst>
  <pc:docChgLst>
    <pc:chgData name="IORDACHE Albert-Florin" userId="a5602e04-203b-4710-a79a-5ed78ea5f253" providerId="ADAL" clId="{FBF9F1C9-B403-45C4-AEEE-30EAB49EE465}"/>
    <pc:docChg chg="undo custSel modSld">
      <pc:chgData name="IORDACHE Albert-Florin" userId="a5602e04-203b-4710-a79a-5ed78ea5f253" providerId="ADAL" clId="{FBF9F1C9-B403-45C4-AEEE-30EAB49EE465}" dt="2018-11-14T10:25:45.451" v="105" actId="1035"/>
      <pc:docMkLst>
        <pc:docMk/>
      </pc:docMkLst>
      <pc:sldChg chg="modSp">
        <pc:chgData name="IORDACHE Albert-Florin" userId="a5602e04-203b-4710-a79a-5ed78ea5f253" providerId="ADAL" clId="{FBF9F1C9-B403-45C4-AEEE-30EAB49EE465}" dt="2018-11-14T10:25:45.451" v="105" actId="1035"/>
        <pc:sldMkLst>
          <pc:docMk/>
          <pc:sldMk cId="1497894345" sldId="300"/>
        </pc:sldMkLst>
        <pc:spChg chg="mod">
          <ac:chgData name="IORDACHE Albert-Florin" userId="a5602e04-203b-4710-a79a-5ed78ea5f253" providerId="ADAL" clId="{FBF9F1C9-B403-45C4-AEEE-30EAB49EE465}" dt="2018-11-14T10:25:45.451" v="105" actId="1035"/>
          <ac:spMkLst>
            <pc:docMk/>
            <pc:sldMk cId="1497894345" sldId="300"/>
            <ac:spMk id="4" creationId="{00000000-0000-0000-0000-000000000000}"/>
          </ac:spMkLst>
        </pc:spChg>
      </pc:sldChg>
      <pc:sldChg chg="modSp">
        <pc:chgData name="IORDACHE Albert-Florin" userId="a5602e04-203b-4710-a79a-5ed78ea5f253" providerId="ADAL" clId="{FBF9F1C9-B403-45C4-AEEE-30EAB49EE465}" dt="2018-11-14T10:18:08.700" v="52" actId="313"/>
        <pc:sldMkLst>
          <pc:docMk/>
          <pc:sldMk cId="3256453691" sldId="302"/>
        </pc:sldMkLst>
        <pc:spChg chg="mod">
          <ac:chgData name="IORDACHE Albert-Florin" userId="a5602e04-203b-4710-a79a-5ed78ea5f253" providerId="ADAL" clId="{FBF9F1C9-B403-45C4-AEEE-30EAB49EE465}" dt="2018-11-14T10:18:08.700" v="52" actId="313"/>
          <ac:spMkLst>
            <pc:docMk/>
            <pc:sldMk cId="3256453691" sldId="302"/>
            <ac:spMk id="2" creationId="{00000000-0000-0000-0000-000000000000}"/>
          </ac:spMkLst>
        </pc:spChg>
      </pc:sldChg>
    </pc:docChg>
  </pc:docChgLst>
  <pc:docChgLst>
    <pc:chgData name="IORDACHE Albert-Florin" userId="a5602e04-203b-4710-a79a-5ed78ea5f253" providerId="ADAL" clId="{F6E9FE3D-C3ED-4CA2-B4F8-0DE54F33C9D2}"/>
    <pc:docChg chg="custSel modSld">
      <pc:chgData name="IORDACHE Albert-Florin" userId="a5602e04-203b-4710-a79a-5ed78ea5f253" providerId="ADAL" clId="{F6E9FE3D-C3ED-4CA2-B4F8-0DE54F33C9D2}" dt="2018-11-14T10:58:39.125" v="13" actId="313"/>
      <pc:docMkLst>
        <pc:docMk/>
      </pc:docMkLst>
      <pc:sldChg chg="modSp">
        <pc:chgData name="IORDACHE Albert-Florin" userId="a5602e04-203b-4710-a79a-5ed78ea5f253" providerId="ADAL" clId="{F6E9FE3D-C3ED-4CA2-B4F8-0DE54F33C9D2}" dt="2018-11-14T10:39:09.351" v="11" actId="123"/>
        <pc:sldMkLst>
          <pc:docMk/>
          <pc:sldMk cId="1497894345" sldId="300"/>
        </pc:sldMkLst>
        <pc:spChg chg="mod">
          <ac:chgData name="IORDACHE Albert-Florin" userId="a5602e04-203b-4710-a79a-5ed78ea5f253" providerId="ADAL" clId="{F6E9FE3D-C3ED-4CA2-B4F8-0DE54F33C9D2}" dt="2018-11-14T10:39:09.351" v="11" actId="123"/>
          <ac:spMkLst>
            <pc:docMk/>
            <pc:sldMk cId="1497894345" sldId="300"/>
            <ac:spMk id="4" creationId="{00000000-0000-0000-0000-000000000000}"/>
          </ac:spMkLst>
        </pc:spChg>
      </pc:sldChg>
      <pc:sldChg chg="modSp">
        <pc:chgData name="IORDACHE Albert-Florin" userId="a5602e04-203b-4710-a79a-5ed78ea5f253" providerId="ADAL" clId="{F6E9FE3D-C3ED-4CA2-B4F8-0DE54F33C9D2}" dt="2018-11-14T10:58:39.125" v="13" actId="313"/>
        <pc:sldMkLst>
          <pc:docMk/>
          <pc:sldMk cId="3256453691" sldId="302"/>
        </pc:sldMkLst>
        <pc:spChg chg="mod">
          <ac:chgData name="IORDACHE Albert-Florin" userId="a5602e04-203b-4710-a79a-5ed78ea5f253" providerId="ADAL" clId="{F6E9FE3D-C3ED-4CA2-B4F8-0DE54F33C9D2}" dt="2018-11-14T10:58:39.125" v="13" actId="313"/>
          <ac:spMkLst>
            <pc:docMk/>
            <pc:sldMk cId="3256453691" sldId="302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7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42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21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8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46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7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29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61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58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0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2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72E35-4BED-4A59-82DD-3E8D9B2686B1}" type="datetimeFigureOut">
              <a:rPr lang="en-US" smtClean="0"/>
              <a:t>3/28/2019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6711-A1F8-475F-B57B-033A83283D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3" descr="bandeau cautio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6988"/>
            <a:ext cx="12193588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2" descr="bandeau marqu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1219358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5507831" y="6562724"/>
            <a:ext cx="11763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pPr>
              <a:defRPr/>
            </a:pPr>
            <a:r>
              <a:rPr lang="fr-FR" altLang="en-US" sz="800" i="0" dirty="0">
                <a:solidFill>
                  <a:schemeClr val="bg1">
                    <a:lumMod val="65000"/>
                  </a:schemeClr>
                </a:solidFill>
              </a:rPr>
              <a:t>DIVD / MONTAGE</a:t>
            </a:r>
          </a:p>
        </p:txBody>
      </p:sp>
      <p:sp>
        <p:nvSpPr>
          <p:cNvPr id="10" name="Rectangle 24"/>
          <p:cNvSpPr>
            <a:spLocks noChangeArrowheads="1"/>
          </p:cNvSpPr>
          <p:nvPr userDrawn="1"/>
        </p:nvSpPr>
        <p:spPr bwMode="auto">
          <a:xfrm>
            <a:off x="9378156" y="6546849"/>
            <a:ext cx="136842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pPr algn="ctr">
              <a:defRPr/>
            </a:pPr>
            <a:r>
              <a:rPr lang="en-US" altLang="en-US" sz="800" b="1" i="0" dirty="0">
                <a:solidFill>
                  <a:schemeClr val="bg1">
                    <a:lumMod val="65000"/>
                  </a:schemeClr>
                </a:solidFill>
              </a:rPr>
              <a:t>MAR 2019</a:t>
            </a:r>
          </a:p>
        </p:txBody>
      </p:sp>
      <p:sp>
        <p:nvSpPr>
          <p:cNvPr id="11" name="MSIPCMContentMarking" descr="{&quot;HashCode&quot;:-424964394,&quot;Placement&quot;:&quot;Footer&quot;}">
            <a:extLst>
              <a:ext uri="{FF2B5EF4-FFF2-40B4-BE49-F238E27FC236}">
                <a16:creationId xmlns:a16="http://schemas.microsoft.com/office/drawing/2014/main" id="{8546D459-B837-4EBF-B3D9-CAEC5E6401B9}"/>
              </a:ext>
            </a:extLst>
          </p:cNvPr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o-RO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331379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546" y="940905"/>
            <a:ext cx="11677454" cy="3729569"/>
          </a:xfrm>
        </p:spPr>
        <p:txBody>
          <a:bodyPr>
            <a:normAutofit fontScale="90000"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FR" sz="3600" dirty="0"/>
              <a:t>General </a:t>
            </a:r>
            <a:r>
              <a:rPr lang="en-US" sz="3600" dirty="0"/>
              <a:t>Specifications</a:t>
            </a:r>
            <a:r>
              <a:rPr lang="fr-FR" sz="3600" dirty="0"/>
              <a:t> – public BID </a:t>
            </a:r>
            <a:r>
              <a:rPr lang="en-US" sz="3600" dirty="0"/>
              <a:t>request</a:t>
            </a:r>
            <a:r>
              <a:rPr lang="fr-FR" sz="3600" dirty="0"/>
              <a:t> for:</a:t>
            </a:r>
            <a:br>
              <a:rPr lang="fr-FR" sz="3600" dirty="0"/>
            </a:br>
            <a:br>
              <a:rPr lang="fr-FR" sz="2200" dirty="0"/>
            </a:br>
            <a:r>
              <a:rPr lang="en-US" sz="3600" dirty="0"/>
              <a:t>Project: «Expansion of vehicle production capacity</a:t>
            </a:r>
            <a:r>
              <a:rPr lang="fr-FR" sz="3600" dirty="0"/>
              <a:t>»</a:t>
            </a:r>
            <a:br>
              <a:rPr lang="en-US" sz="3600" dirty="0"/>
            </a:br>
            <a:br>
              <a:rPr lang="fr-FR" sz="2200" dirty="0"/>
            </a:br>
            <a:r>
              <a:rPr lang="en-US" sz="3600" dirty="0"/>
              <a:t>Lot 11:</a:t>
            </a:r>
            <a:br>
              <a:rPr lang="en-US" sz="3600" dirty="0"/>
            </a:br>
            <a:r>
              <a:rPr lang="ro-RO" sz="2800" i="1" dirty="0"/>
              <a:t>- </a:t>
            </a:r>
            <a:r>
              <a:rPr lang="en-US" sz="2800" i="1" dirty="0"/>
              <a:t>2 Conveyor belts in the </a:t>
            </a:r>
            <a:r>
              <a:rPr lang="en-US" sz="2800" i="1" dirty="0" err="1"/>
              <a:t>finition</a:t>
            </a:r>
            <a:r>
              <a:rPr lang="en-US" sz="2800" i="1" dirty="0"/>
              <a:t> line</a:t>
            </a: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56453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5337"/>
          </a:xfrm>
        </p:spPr>
        <p:txBody>
          <a:bodyPr>
            <a:normAutofit/>
          </a:bodyPr>
          <a:lstStyle/>
          <a:p>
            <a:r>
              <a:rPr lang="fr-FR" sz="3200" b="1" i="1" dirty="0">
                <a:solidFill>
                  <a:srgbClr val="00B050"/>
                </a:solidFill>
              </a:rPr>
              <a:t>SUMMARY</a:t>
            </a:r>
            <a:endParaRPr lang="en-US" sz="3200" b="1" i="1" dirty="0">
              <a:solidFill>
                <a:srgbClr val="00B050"/>
              </a:solidFill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1382333" y="2069452"/>
            <a:ext cx="9144000" cy="32108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/>
              <a:t>Purpose</a:t>
            </a:r>
            <a:r>
              <a:rPr lang="fr-FR" dirty="0"/>
              <a:t> of the consultation</a:t>
            </a:r>
          </a:p>
          <a:p>
            <a:r>
              <a:rPr lang="fr-FR" dirty="0"/>
              <a:t>Planning / </a:t>
            </a:r>
            <a:r>
              <a:rPr lang="fr-FR" dirty="0" err="1"/>
              <a:t>schedule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0572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0330" y="281460"/>
            <a:ext cx="10515600" cy="703821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00B050"/>
                </a:solidFill>
              </a:rPr>
              <a:t>Purpose of the consultation</a:t>
            </a:r>
            <a:endParaRPr lang="en-US" sz="3600" b="1" i="1" dirty="0">
              <a:solidFill>
                <a:srgbClr val="00B050"/>
              </a:solidFill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240698" y="1674674"/>
            <a:ext cx="11014864" cy="2862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Convoyer</a:t>
            </a:r>
            <a:r>
              <a:rPr lang="en-US" dirty="0"/>
              <a:t> belts in the </a:t>
            </a:r>
            <a:r>
              <a:rPr lang="en-US" dirty="0" err="1"/>
              <a:t>finition</a:t>
            </a:r>
            <a:r>
              <a:rPr lang="en-US" dirty="0"/>
              <a:t> line</a:t>
            </a:r>
          </a:p>
          <a:p>
            <a:endParaRPr lang="fr-FR" dirty="0"/>
          </a:p>
          <a:p>
            <a:r>
              <a:rPr lang="en-US" dirty="0"/>
              <a:t>All handling and process equipment installed must be able to operate with the increased production capacity.</a:t>
            </a:r>
          </a:p>
          <a:p>
            <a:r>
              <a:rPr lang="en-US" dirty="0"/>
              <a:t>According to the technical specifications, each conveyor belt should have a length of 72000 mm and a width of 2900 mm. It must ensure that the vehicles it’s moving in automatically mode. The conveyor belts are in the assembly department.</a:t>
            </a:r>
          </a:p>
          <a:p>
            <a:endParaRPr lang="en-US" dirty="0"/>
          </a:p>
          <a:p>
            <a:r>
              <a:rPr lang="en-US" dirty="0"/>
              <a:t>The proposed process solutions must minimize the impact of civil engineering on the ground, without exceptions.</a:t>
            </a:r>
          </a:p>
          <a:p>
            <a:br>
              <a:rPr lang="en-US" dirty="0"/>
            </a:b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90330" y="940078"/>
            <a:ext cx="117016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The purpose of the project is the delivery, installation and commissioning of a installation for:</a:t>
            </a:r>
          </a:p>
        </p:txBody>
      </p:sp>
    </p:spTree>
    <p:extLst>
      <p:ext uri="{BB962C8B-B14F-4D97-AF65-F5344CB8AC3E}">
        <p14:creationId xmlns:p14="http://schemas.microsoft.com/office/powerpoint/2010/main" val="1497894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669"/>
          </a:xfrm>
        </p:spPr>
        <p:txBody>
          <a:bodyPr>
            <a:normAutofit/>
          </a:bodyPr>
          <a:lstStyle/>
          <a:p>
            <a:r>
              <a:rPr lang="fr-FR" sz="3200" b="1" i="1" dirty="0">
                <a:solidFill>
                  <a:srgbClr val="00B050"/>
                </a:solidFill>
              </a:rPr>
              <a:t>Planning / Schedule</a:t>
            </a:r>
            <a:endParaRPr lang="en-US" sz="3200" b="1" i="1" dirty="0">
              <a:solidFill>
                <a:srgbClr val="00B050"/>
              </a:solidFill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1382333" y="2069452"/>
            <a:ext cx="9144000" cy="5835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ED11BA-96AB-4286-92B7-02F94B38E02A}"/>
              </a:ext>
            </a:extLst>
          </p:cNvPr>
          <p:cNvSpPr/>
          <p:nvPr/>
        </p:nvSpPr>
        <p:spPr>
          <a:xfrm>
            <a:off x="208961" y="2017075"/>
            <a:ext cx="11774078" cy="213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 err="1"/>
              <a:t>Order</a:t>
            </a:r>
            <a:r>
              <a:rPr lang="fr-FR" sz="2000" dirty="0"/>
              <a:t> 									S19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Technical End of Study Agreement mechanics </a:t>
            </a:r>
            <a:r>
              <a:rPr lang="fr-FR" sz="2000" dirty="0"/>
              <a:t>(ATFE)				S24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 err="1"/>
              <a:t>Reception</a:t>
            </a:r>
            <a:r>
              <a:rPr lang="fr-FR" sz="2000" dirty="0"/>
              <a:t> an Customer Plant (RCP) 				 		S32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Technical End of Procedure Agreement (ATFMR) 					S35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Technical </a:t>
            </a:r>
            <a:r>
              <a:rPr lang="fr-FR" sz="2000" dirty="0" err="1"/>
              <a:t>Reception</a:t>
            </a:r>
            <a:r>
              <a:rPr lang="fr-FR" sz="2000" dirty="0"/>
              <a:t> Agreement (ATMP)					        	S38 2019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Performance </a:t>
            </a:r>
            <a:r>
              <a:rPr lang="fr-FR" sz="2000" dirty="0" err="1"/>
              <a:t>Obtaining</a:t>
            </a:r>
            <a:r>
              <a:rPr lang="fr-FR" sz="2000" dirty="0"/>
              <a:t> </a:t>
            </a:r>
            <a:r>
              <a:rPr lang="fr-FR" sz="2000" dirty="0" err="1"/>
              <a:t>Statement</a:t>
            </a:r>
            <a:r>
              <a:rPr lang="fr-FR" sz="2000" dirty="0"/>
              <a:t> (COP)						S08 2020</a:t>
            </a:r>
          </a:p>
        </p:txBody>
      </p:sp>
    </p:spTree>
    <p:extLst>
      <p:ext uri="{BB962C8B-B14F-4D97-AF65-F5344CB8AC3E}">
        <p14:creationId xmlns:p14="http://schemas.microsoft.com/office/powerpoint/2010/main" val="25714678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8E14ECBE432F47A4A7D251EF8DD423" ma:contentTypeVersion="7" ma:contentTypeDescription="Create a new document." ma:contentTypeScope="" ma:versionID="3b581938320e30b39722821a619c5ebc">
  <xsd:schema xmlns:xsd="http://www.w3.org/2001/XMLSchema" xmlns:xs="http://www.w3.org/2001/XMLSchema" xmlns:p="http://schemas.microsoft.com/office/2006/metadata/properties" xmlns:ns2="47be7127-50f1-432c-a14e-67d6dfc05a95" xmlns:ns3="722d2f15-6898-4f07-af50-2753905c1294" targetNamespace="http://schemas.microsoft.com/office/2006/metadata/properties" ma:root="true" ma:fieldsID="e4b960d122e7b4ddae220e63d46008c8" ns2:_="" ns3:_="">
    <xsd:import namespace="47be7127-50f1-432c-a14e-67d6dfc05a95"/>
    <xsd:import namespace="722d2f15-6898-4f07-af50-2753905c12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be7127-50f1-432c-a14e-67d6dfc05a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2d2f15-6898-4f07-af50-2753905c129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060656-621E-499C-B1BD-02B34614F788}">
  <ds:schemaRefs>
    <ds:schemaRef ds:uri="http://schemas.microsoft.com/office/infopath/2007/PartnerControls"/>
    <ds:schemaRef ds:uri="http://schemas.microsoft.com/office/2006/documentManagement/types"/>
    <ds:schemaRef ds:uri="47be7127-50f1-432c-a14e-67d6dfc05a95"/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722d2f15-6898-4f07-af50-2753905c1294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787B8D5-A212-448F-A6B1-BA6AB49C38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be7127-50f1-432c-a14e-67d6dfc05a95"/>
    <ds:schemaRef ds:uri="722d2f15-6898-4f07-af50-2753905c12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7133D9-F24A-4D99-9EDB-7C8907F5E2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2222</TotalTime>
  <Words>126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ヒラギノ角ゴ Pro W3</vt:lpstr>
      <vt:lpstr>Thème Office</vt:lpstr>
      <vt:lpstr>General Specifications – public BID request for:  Project: «Expansion of vehicle production capacity»  Lot 11: - 2 Conveyor belts in the finition line   </vt:lpstr>
      <vt:lpstr>SUMMARY</vt:lpstr>
      <vt:lpstr>Purpose of the consultation</vt:lpstr>
      <vt:lpstr>Planning / 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Installations de peinture Cahier Des Charges Général</dc:title>
  <dc:creator>ROSA Oscar (renexter)</dc:creator>
  <cp:lastModifiedBy>BUZARIN Vasile</cp:lastModifiedBy>
  <cp:revision>120</cp:revision>
  <cp:lastPrinted>2018-09-18T11:28:10Z</cp:lastPrinted>
  <dcterms:created xsi:type="dcterms:W3CDTF">2018-09-17T13:19:40Z</dcterms:created>
  <dcterms:modified xsi:type="dcterms:W3CDTF">2019-03-28T07:08:06Z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0x0101009D8E14ECBE432F47A4A7D251EF8DD423</vt:lpwstr>
  </property>
  <property fmtid="{D5CDD505-2E9C-101B-9397-08002B2CF9AE}" pid="3" name="_NewReviewCycle">
    <vt:lpwstr/>
  </property>
  <property fmtid="{D5CDD505-2E9C-101B-9397-08002B2CF9AE}" pid="4" name="MSIP_Label_a5eeb3e6-85f8-4106-953e-4f1eacb9bdc3_Enabled">
    <vt:lpwstr>True</vt:lpwstr>
  </property>
  <property fmtid="{D5CDD505-2E9C-101B-9397-08002B2CF9AE}" pid="5" name="MSIP_Label_a5eeb3e6-85f8-4106-953e-4f1eacb9bdc3_SiteId">
    <vt:lpwstr>d6b0bbee-7cd9-4d60-bce6-4a67b543e2ae</vt:lpwstr>
  </property>
  <property fmtid="{D5CDD505-2E9C-101B-9397-08002B2CF9AE}" pid="6" name="MSIP_Label_a5eeb3e6-85f8-4106-953e-4f1eacb9bdc3_Owner">
    <vt:lpwstr>vasile.buzarin@renault.com</vt:lpwstr>
  </property>
  <property fmtid="{D5CDD505-2E9C-101B-9397-08002B2CF9AE}" pid="7" name="MSIP_Label_a5eeb3e6-85f8-4106-953e-4f1eacb9bdc3_SetDate">
    <vt:lpwstr>2019-03-21T11:21:44.2333463Z</vt:lpwstr>
  </property>
  <property fmtid="{D5CDD505-2E9C-101B-9397-08002B2CF9AE}" pid="8" name="MSIP_Label_a5eeb3e6-85f8-4106-953e-4f1eacb9bdc3_Name">
    <vt:lpwstr>Confidential C</vt:lpwstr>
  </property>
  <property fmtid="{D5CDD505-2E9C-101B-9397-08002B2CF9AE}" pid="9" name="MSIP_Label_a5eeb3e6-85f8-4106-953e-4f1eacb9bdc3_Application">
    <vt:lpwstr>Microsoft Azure Information Protection</vt:lpwstr>
  </property>
  <property fmtid="{D5CDD505-2E9C-101B-9397-08002B2CF9AE}" pid="10" name="MSIP_Label_a5eeb3e6-85f8-4106-953e-4f1eacb9bdc3_Extended_MSFT_Method">
    <vt:lpwstr>Automatic</vt:lpwstr>
  </property>
  <property fmtid="{D5CDD505-2E9C-101B-9397-08002B2CF9AE}" pid="11" name="MSIP_Label_fd1c0902-ed92-4fed-896d-2e7725de02d4_Enabled">
    <vt:lpwstr>True</vt:lpwstr>
  </property>
  <property fmtid="{D5CDD505-2E9C-101B-9397-08002B2CF9AE}" pid="12" name="MSIP_Label_fd1c0902-ed92-4fed-896d-2e7725de02d4_SiteId">
    <vt:lpwstr>d6b0bbee-7cd9-4d60-bce6-4a67b543e2ae</vt:lpwstr>
  </property>
  <property fmtid="{D5CDD505-2E9C-101B-9397-08002B2CF9AE}" pid="13" name="MSIP_Label_fd1c0902-ed92-4fed-896d-2e7725de02d4_Owner">
    <vt:lpwstr>vasile.buzarin@renault.com</vt:lpwstr>
  </property>
  <property fmtid="{D5CDD505-2E9C-101B-9397-08002B2CF9AE}" pid="14" name="MSIP_Label_fd1c0902-ed92-4fed-896d-2e7725de02d4_SetDate">
    <vt:lpwstr>2019-03-21T11:21:44.2333463Z</vt:lpwstr>
  </property>
  <property fmtid="{D5CDD505-2E9C-101B-9397-08002B2CF9AE}" pid="15" name="MSIP_Label_fd1c0902-ed92-4fed-896d-2e7725de02d4_Name">
    <vt:lpwstr>Accessible to everybody</vt:lpwstr>
  </property>
  <property fmtid="{D5CDD505-2E9C-101B-9397-08002B2CF9AE}" pid="16" name="MSIP_Label_fd1c0902-ed92-4fed-896d-2e7725de02d4_Application">
    <vt:lpwstr>Microsoft Azure Information Protection</vt:lpwstr>
  </property>
  <property fmtid="{D5CDD505-2E9C-101B-9397-08002B2CF9AE}" pid="17" name="MSIP_Label_fd1c0902-ed92-4fed-896d-2e7725de02d4_Parent">
    <vt:lpwstr>a5eeb3e6-85f8-4106-953e-4f1eacb9bdc3</vt:lpwstr>
  </property>
  <property fmtid="{D5CDD505-2E9C-101B-9397-08002B2CF9AE}" pid="18" name="MSIP_Label_fd1c0902-ed92-4fed-896d-2e7725de02d4_Extended_MSFT_Method">
    <vt:lpwstr>Automatic</vt:lpwstr>
  </property>
  <property fmtid="{D5CDD505-2E9C-101B-9397-08002B2CF9AE}" pid="19" name="Sensitivity">
    <vt:lpwstr>Confidential C Accessible to everybody</vt:lpwstr>
  </property>
</Properties>
</file>