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301" r:id="rId5"/>
    <p:sldId id="302" r:id="rId6"/>
    <p:sldId id="303" r:id="rId7"/>
    <p:sldId id="305" r:id="rId8"/>
  </p:sldIdLst>
  <p:sldSz cx="12192000" cy="6858000"/>
  <p:notesSz cx="679450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25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7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ORDACHE Albert-Florin" userId="a5602e04-203b-4710-a79a-5ed78ea5f253" providerId="ADAL" clId="{B9F5E47F-235B-4893-B525-5B7647A8E3CE}"/>
    <pc:docChg chg="undo custSel modSld">
      <pc:chgData name="IORDACHE Albert-Florin" userId="a5602e04-203b-4710-a79a-5ed78ea5f253" providerId="ADAL" clId="{B9F5E47F-235B-4893-B525-5B7647A8E3CE}" dt="2018-11-14T10:41:00.588" v="203" actId="1036"/>
      <pc:docMkLst>
        <pc:docMk/>
      </pc:docMkLst>
      <pc:sldChg chg="modSp">
        <pc:chgData name="IORDACHE Albert-Florin" userId="a5602e04-203b-4710-a79a-5ed78ea5f253" providerId="ADAL" clId="{B9F5E47F-235B-4893-B525-5B7647A8E3CE}" dt="2018-11-14T10:41:00.588" v="203" actId="1036"/>
        <pc:sldMkLst>
          <pc:docMk/>
          <pc:sldMk cId="2501409090" sldId="301"/>
        </pc:sldMkLst>
        <pc:spChg chg="mod">
          <ac:chgData name="IORDACHE Albert-Florin" userId="a5602e04-203b-4710-a79a-5ed78ea5f253" providerId="ADAL" clId="{B9F5E47F-235B-4893-B525-5B7647A8E3CE}" dt="2018-11-14T10:41:00.588" v="203" actId="1036"/>
          <ac:spMkLst>
            <pc:docMk/>
            <pc:sldMk cId="2501409090" sldId="301"/>
            <ac:spMk id="3" creationId="{2CD94EC3-3D3F-4809-AB14-2FA440BD49EA}"/>
          </ac:spMkLst>
        </pc:spChg>
      </pc:sldChg>
      <pc:sldChg chg="modSp">
        <pc:chgData name="IORDACHE Albert-Florin" userId="a5602e04-203b-4710-a79a-5ed78ea5f253" providerId="ADAL" clId="{B9F5E47F-235B-4893-B525-5B7647A8E3CE}" dt="2018-11-14T10:39:22.770" v="178" actId="404"/>
        <pc:sldMkLst>
          <pc:docMk/>
          <pc:sldMk cId="2119741642" sldId="303"/>
        </pc:sldMkLst>
        <pc:spChg chg="mod">
          <ac:chgData name="IORDACHE Albert-Florin" userId="a5602e04-203b-4710-a79a-5ed78ea5f253" providerId="ADAL" clId="{B9F5E47F-235B-4893-B525-5B7647A8E3CE}" dt="2018-11-14T10:39:22.770" v="178" actId="404"/>
          <ac:spMkLst>
            <pc:docMk/>
            <pc:sldMk cId="2119741642" sldId="303"/>
            <ac:spMk id="5" creationId="{8B2AD7A2-3AE5-40F2-A136-05C765692C7D}"/>
          </ac:spMkLst>
        </pc:spChg>
      </pc:sldChg>
    </pc:docChg>
  </pc:docChgLst>
  <pc:docChgLst>
    <pc:chgData name="CIRSTEA Danut" userId="30cefae9-b090-4622-a4bc-7dd8257ddb97" providerId="ADAL" clId="{ED9FB14F-B9F1-471A-9558-1EA41EEB3187}"/>
    <pc:docChg chg="modSld">
      <pc:chgData name="CIRSTEA Danut" userId="30cefae9-b090-4622-a4bc-7dd8257ddb97" providerId="ADAL" clId="{ED9FB14F-B9F1-471A-9558-1EA41EEB3187}" dt="2018-11-14T13:25:47.499" v="37" actId="20577"/>
      <pc:docMkLst>
        <pc:docMk/>
      </pc:docMkLst>
      <pc:sldChg chg="modSp">
        <pc:chgData name="CIRSTEA Danut" userId="30cefae9-b090-4622-a4bc-7dd8257ddb97" providerId="ADAL" clId="{ED9FB14F-B9F1-471A-9558-1EA41EEB3187}" dt="2018-11-14T13:15:31.424" v="19" actId="20577"/>
        <pc:sldMkLst>
          <pc:docMk/>
          <pc:sldMk cId="2501409090" sldId="301"/>
        </pc:sldMkLst>
        <pc:spChg chg="mod">
          <ac:chgData name="CIRSTEA Danut" userId="30cefae9-b090-4622-a4bc-7dd8257ddb97" providerId="ADAL" clId="{ED9FB14F-B9F1-471A-9558-1EA41EEB3187}" dt="2018-11-14T13:15:31.424" v="19" actId="20577"/>
          <ac:spMkLst>
            <pc:docMk/>
            <pc:sldMk cId="2501409090" sldId="301"/>
            <ac:spMk id="3" creationId="{2CD94EC3-3D3F-4809-AB14-2FA440BD49EA}"/>
          </ac:spMkLst>
        </pc:spChg>
      </pc:sldChg>
      <pc:sldChg chg="modSp">
        <pc:chgData name="CIRSTEA Danut" userId="30cefae9-b090-4622-a4bc-7dd8257ddb97" providerId="ADAL" clId="{ED9FB14F-B9F1-471A-9558-1EA41EEB3187}" dt="2018-11-14T13:25:47.499" v="37" actId="20577"/>
        <pc:sldMkLst>
          <pc:docMk/>
          <pc:sldMk cId="2119741642" sldId="303"/>
        </pc:sldMkLst>
        <pc:spChg chg="mod">
          <ac:chgData name="CIRSTEA Danut" userId="30cefae9-b090-4622-a4bc-7dd8257ddb97" providerId="ADAL" clId="{ED9FB14F-B9F1-471A-9558-1EA41EEB3187}" dt="2018-11-14T13:25:47.499" v="37" actId="20577"/>
          <ac:spMkLst>
            <pc:docMk/>
            <pc:sldMk cId="2119741642" sldId="303"/>
            <ac:spMk id="5" creationId="{8B2AD7A2-3AE5-40F2-A136-05C765692C7D}"/>
          </ac:spMkLst>
        </pc:spChg>
      </pc:sldChg>
      <pc:sldChg chg="modSp">
        <pc:chgData name="CIRSTEA Danut" userId="30cefae9-b090-4622-a4bc-7dd8257ddb97" providerId="ADAL" clId="{ED9FB14F-B9F1-471A-9558-1EA41EEB3187}" dt="2018-11-14T11:29:02.415" v="5" actId="20577"/>
        <pc:sldMkLst>
          <pc:docMk/>
          <pc:sldMk cId="3641876587" sldId="305"/>
        </pc:sldMkLst>
        <pc:spChg chg="mod">
          <ac:chgData name="CIRSTEA Danut" userId="30cefae9-b090-4622-a4bc-7dd8257ddb97" providerId="ADAL" clId="{ED9FB14F-B9F1-471A-9558-1EA41EEB3187}" dt="2018-11-14T11:29:02.415" v="5" actId="20577"/>
          <ac:spMkLst>
            <pc:docMk/>
            <pc:sldMk cId="3641876587" sldId="305"/>
            <ac:spMk id="5" creationId="{DF41DB00-34B3-47CD-B364-7DA29AE0AFE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2E35-4BED-4A59-82DD-3E8D9B2686B1}" type="datetimeFigureOut">
              <a:rPr lang="en-US" smtClean="0"/>
              <a:t>3/28/2019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56711-A1F8-475F-B57B-033A83283DD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777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2E35-4BED-4A59-82DD-3E8D9B2686B1}" type="datetimeFigureOut">
              <a:rPr lang="en-US" smtClean="0"/>
              <a:t>3/28/2019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56711-A1F8-475F-B57B-033A83283DD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042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2E35-4BED-4A59-82DD-3E8D9B2686B1}" type="datetimeFigureOut">
              <a:rPr lang="en-US" smtClean="0"/>
              <a:t>3/28/2019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56711-A1F8-475F-B57B-033A83283DD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215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2E35-4BED-4A59-82DD-3E8D9B2686B1}" type="datetimeFigureOut">
              <a:rPr lang="en-US" smtClean="0"/>
              <a:t>3/28/2019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56711-A1F8-475F-B57B-033A83283DD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887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2E35-4BED-4A59-82DD-3E8D9B2686B1}" type="datetimeFigureOut">
              <a:rPr lang="en-US" smtClean="0"/>
              <a:t>3/28/2019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56711-A1F8-475F-B57B-033A83283DD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465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2E35-4BED-4A59-82DD-3E8D9B2686B1}" type="datetimeFigureOut">
              <a:rPr lang="en-US" smtClean="0"/>
              <a:t>3/28/2019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56711-A1F8-475F-B57B-033A83283DD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975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2E35-4BED-4A59-82DD-3E8D9B2686B1}" type="datetimeFigureOut">
              <a:rPr lang="en-US" smtClean="0"/>
              <a:t>3/28/2019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56711-A1F8-475F-B57B-033A83283DD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329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2E35-4BED-4A59-82DD-3E8D9B2686B1}" type="datetimeFigureOut">
              <a:rPr lang="en-US" smtClean="0"/>
              <a:t>3/28/2019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56711-A1F8-475F-B57B-033A83283DD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610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2E35-4BED-4A59-82DD-3E8D9B2686B1}" type="datetimeFigureOut">
              <a:rPr lang="en-US" smtClean="0"/>
              <a:t>3/28/2019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56711-A1F8-475F-B57B-033A83283DD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858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2E35-4BED-4A59-82DD-3E8D9B2686B1}" type="datetimeFigureOut">
              <a:rPr lang="en-US" smtClean="0"/>
              <a:t>3/28/2019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56711-A1F8-475F-B57B-033A83283DD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601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2E35-4BED-4A59-82DD-3E8D9B2686B1}" type="datetimeFigureOut">
              <a:rPr lang="en-US" smtClean="0"/>
              <a:t>3/28/2019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56711-A1F8-475F-B57B-033A83283DD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825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772E35-4BED-4A59-82DD-3E8D9B2686B1}" type="datetimeFigureOut">
              <a:rPr lang="en-US" smtClean="0"/>
              <a:t>3/28/2019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256711-A1F8-475F-B57B-033A83283DDF}" type="slidenum">
              <a:rPr lang="en-US" smtClean="0"/>
              <a:t>‹N°›</a:t>
            </a:fld>
            <a:endParaRPr lang="en-US"/>
          </a:p>
        </p:txBody>
      </p:sp>
      <p:pic>
        <p:nvPicPr>
          <p:cNvPr id="7" name="Picture 23" descr="bandeau caution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76988"/>
            <a:ext cx="12193588" cy="48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2" descr="bandeau marque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12193588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11"/>
          <p:cNvSpPr>
            <a:spLocks noChangeArrowheads="1"/>
          </p:cNvSpPr>
          <p:nvPr userDrawn="1"/>
        </p:nvSpPr>
        <p:spPr bwMode="auto">
          <a:xfrm>
            <a:off x="5507831" y="6562724"/>
            <a:ext cx="1176337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1pPr>
            <a:lvl2pPr marL="742950" indent="-285750"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2pPr>
            <a:lvl3pPr marL="1143000" indent="-228600"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3pPr>
            <a:lvl4pPr marL="1600200" indent="-228600"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4pPr>
            <a:lvl5pPr marL="2057400" indent="-228600"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9pPr>
          </a:lstStyle>
          <a:p>
            <a:pPr>
              <a:defRPr/>
            </a:pPr>
            <a:r>
              <a:rPr lang="fr-FR" altLang="en-US" sz="800" i="0" dirty="0">
                <a:solidFill>
                  <a:schemeClr val="bg1">
                    <a:lumMod val="65000"/>
                  </a:schemeClr>
                </a:solidFill>
              </a:rPr>
              <a:t>DIVD / MONTAGE</a:t>
            </a:r>
          </a:p>
        </p:txBody>
      </p:sp>
      <p:sp>
        <p:nvSpPr>
          <p:cNvPr id="10" name="Rectangle 24"/>
          <p:cNvSpPr>
            <a:spLocks noChangeArrowheads="1"/>
          </p:cNvSpPr>
          <p:nvPr userDrawn="1"/>
        </p:nvSpPr>
        <p:spPr bwMode="auto">
          <a:xfrm>
            <a:off x="9378156" y="6546849"/>
            <a:ext cx="136842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1pPr>
            <a:lvl2pPr marL="742950" indent="-285750"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2pPr>
            <a:lvl3pPr marL="1143000" indent="-228600"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3pPr>
            <a:lvl4pPr marL="1600200" indent="-228600"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4pPr>
            <a:lvl5pPr marL="2057400" indent="-228600"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9pPr>
          </a:lstStyle>
          <a:p>
            <a:pPr algn="ctr">
              <a:defRPr/>
            </a:pPr>
            <a:r>
              <a:rPr lang="en-US" altLang="en-US" sz="800" b="1" i="0" dirty="0">
                <a:solidFill>
                  <a:schemeClr val="bg1">
                    <a:lumMod val="65000"/>
                  </a:schemeClr>
                </a:solidFill>
              </a:rPr>
              <a:t>MAR 2019</a:t>
            </a:r>
          </a:p>
        </p:txBody>
      </p:sp>
      <p:sp>
        <p:nvSpPr>
          <p:cNvPr id="11" name="MSIPCMContentMarking" descr="{&quot;HashCode&quot;:-424964394,&quot;Placement&quot;:&quot;Footer&quot;}">
            <a:extLst>
              <a:ext uri="{FF2B5EF4-FFF2-40B4-BE49-F238E27FC236}">
                <a16:creationId xmlns:a16="http://schemas.microsoft.com/office/drawing/2014/main" id="{9D7BE57C-38A2-4900-AB99-F1F92063EDB2}"/>
              </a:ext>
            </a:extLst>
          </p:cNvPr>
          <p:cNvSpPr txBox="1"/>
          <p:nvPr userDrawn="1"/>
        </p:nvSpPr>
        <p:spPr>
          <a:xfrm>
            <a:off x="11109634" y="6608802"/>
            <a:ext cx="1082366" cy="24919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o-RO" sz="1000">
                <a:solidFill>
                  <a:srgbClr val="000000"/>
                </a:solidFill>
                <a:latin typeface="Arial" panose="020B0604020202020204" pitchFamily="34" charset="0"/>
              </a:rPr>
              <a:t>Confidential C</a:t>
            </a:r>
          </a:p>
        </p:txBody>
      </p:sp>
    </p:spTree>
    <p:extLst>
      <p:ext uri="{BB962C8B-B14F-4D97-AF65-F5344CB8AC3E}">
        <p14:creationId xmlns:p14="http://schemas.microsoft.com/office/powerpoint/2010/main" val="3313796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>
            <a:extLst>
              <a:ext uri="{FF2B5EF4-FFF2-40B4-BE49-F238E27FC236}">
                <a16:creationId xmlns:a16="http://schemas.microsoft.com/office/drawing/2014/main" id="{2CD94EC3-3D3F-4809-AB14-2FA440BD49EA}"/>
              </a:ext>
            </a:extLst>
          </p:cNvPr>
          <p:cNvSpPr txBox="1">
            <a:spLocks/>
          </p:cNvSpPr>
          <p:nvPr/>
        </p:nvSpPr>
        <p:spPr>
          <a:xfrm>
            <a:off x="375505" y="783373"/>
            <a:ext cx="11649070" cy="54731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3500" dirty="0"/>
              <a:t>Cahier de charge général – demande d’ offre publique pour:</a:t>
            </a:r>
          </a:p>
          <a:p>
            <a:pPr algn="l"/>
            <a:endParaRPr lang="fr-FR" sz="3500" dirty="0"/>
          </a:p>
          <a:p>
            <a:pPr algn="l"/>
            <a:r>
              <a:rPr lang="fr-FR" sz="3500" dirty="0"/>
              <a:t>Projet: « Augmentation de la capacité de production de véhicules »</a:t>
            </a:r>
            <a:br>
              <a:rPr lang="fr-FR" sz="3800" dirty="0"/>
            </a:br>
            <a:br>
              <a:rPr lang="fr-FR" sz="2400" dirty="0"/>
            </a:br>
            <a:r>
              <a:rPr lang="en-US" sz="3500" dirty="0"/>
              <a:t>Lot 11</a:t>
            </a:r>
          </a:p>
          <a:p>
            <a:pPr marL="457200" indent="-4572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sz="3200" i="1" dirty="0"/>
              <a:t>2 Bandes transporteuse dans la ligne de finition</a:t>
            </a:r>
            <a:endParaRPr lang="en-US" sz="3200" i="1" dirty="0"/>
          </a:p>
          <a:p>
            <a:pPr algn="l"/>
            <a:r>
              <a:rPr lang="fr-FR" sz="3200" dirty="0"/>
              <a:t> </a:t>
            </a:r>
            <a:endParaRPr lang="en-US" sz="3200" dirty="0"/>
          </a:p>
          <a:p>
            <a:r>
              <a:rPr lang="fr-FR" sz="3200" dirty="0"/>
              <a:t> </a:t>
            </a:r>
            <a:endParaRPr lang="en-US" sz="3200" dirty="0"/>
          </a:p>
          <a:p>
            <a:r>
              <a:rPr lang="fr-FR" sz="3200" dirty="0"/>
              <a:t> </a:t>
            </a:r>
            <a:endParaRPr lang="en-US" sz="3200" dirty="0"/>
          </a:p>
          <a:p>
            <a:r>
              <a:rPr lang="fr-FR" sz="2900" dirty="0"/>
              <a:t>.</a:t>
            </a:r>
            <a:endParaRPr lang="en-US" sz="2900" dirty="0"/>
          </a:p>
        </p:txBody>
      </p:sp>
    </p:spTree>
    <p:extLst>
      <p:ext uri="{BB962C8B-B14F-4D97-AF65-F5344CB8AC3E}">
        <p14:creationId xmlns:p14="http://schemas.microsoft.com/office/powerpoint/2010/main" val="2501409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5337"/>
          </a:xfrm>
        </p:spPr>
        <p:txBody>
          <a:bodyPr>
            <a:normAutofit/>
          </a:bodyPr>
          <a:lstStyle/>
          <a:p>
            <a:r>
              <a:rPr lang="fr-FR" sz="3200" b="1" i="1" dirty="0">
                <a:solidFill>
                  <a:srgbClr val="00B050"/>
                </a:solidFill>
              </a:rPr>
              <a:t>SOMMAIRE</a:t>
            </a:r>
            <a:endParaRPr lang="en-US" sz="3200" b="1" i="1" dirty="0">
              <a:solidFill>
                <a:srgbClr val="00B050"/>
              </a:solidFill>
            </a:endParaRPr>
          </a:p>
        </p:txBody>
      </p:sp>
      <p:sp>
        <p:nvSpPr>
          <p:cNvPr id="3" name="Sous-titre 2"/>
          <p:cNvSpPr txBox="1">
            <a:spLocks/>
          </p:cNvSpPr>
          <p:nvPr/>
        </p:nvSpPr>
        <p:spPr>
          <a:xfrm>
            <a:off x="1382333" y="2069452"/>
            <a:ext cx="9144000" cy="32108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Objet de la consultation</a:t>
            </a:r>
          </a:p>
          <a:p>
            <a:r>
              <a:rPr lang="fr-FR" dirty="0"/>
              <a:t>Planning </a:t>
            </a:r>
          </a:p>
        </p:txBody>
      </p:sp>
    </p:spTree>
    <p:extLst>
      <p:ext uri="{BB962C8B-B14F-4D97-AF65-F5344CB8AC3E}">
        <p14:creationId xmlns:p14="http://schemas.microsoft.com/office/powerpoint/2010/main" val="476380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3821"/>
          </a:xfrm>
        </p:spPr>
        <p:txBody>
          <a:bodyPr>
            <a:normAutofit/>
          </a:bodyPr>
          <a:lstStyle/>
          <a:p>
            <a:r>
              <a:rPr lang="fr-FR" sz="3200" b="1" i="1" dirty="0">
                <a:solidFill>
                  <a:srgbClr val="00B050"/>
                </a:solidFill>
              </a:rPr>
              <a:t>Objet</a:t>
            </a:r>
            <a:r>
              <a:rPr lang="fr-FR" sz="3600" b="1" i="1" dirty="0">
                <a:solidFill>
                  <a:srgbClr val="00B050"/>
                </a:solidFill>
              </a:rPr>
              <a:t> de la consultation</a:t>
            </a:r>
            <a:endParaRPr lang="en-US" sz="3600" b="1" i="1" dirty="0">
              <a:solidFill>
                <a:srgbClr val="00B050"/>
              </a:solidFill>
            </a:endParaRPr>
          </a:p>
        </p:txBody>
      </p:sp>
      <p:sp>
        <p:nvSpPr>
          <p:cNvPr id="3" name="Sous-titre 2"/>
          <p:cNvSpPr txBox="1">
            <a:spLocks/>
          </p:cNvSpPr>
          <p:nvPr/>
        </p:nvSpPr>
        <p:spPr>
          <a:xfrm>
            <a:off x="1382333" y="2069452"/>
            <a:ext cx="9144000" cy="58359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B2AD7A2-3AE5-40F2-A136-05C765692C7D}"/>
              </a:ext>
            </a:extLst>
          </p:cNvPr>
          <p:cNvSpPr/>
          <p:nvPr/>
        </p:nvSpPr>
        <p:spPr>
          <a:xfrm>
            <a:off x="510303" y="1308800"/>
            <a:ext cx="11449878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L’objet du projet est la livraison, mise en place et mise en route les équipements suivantes:</a:t>
            </a:r>
          </a:p>
          <a:p>
            <a:pPr marL="457200" lvl="0" indent="-457200">
              <a:buFont typeface="Courier New" panose="02070309020205020404" pitchFamily="49" charset="0"/>
              <a:buChar char="o"/>
            </a:pPr>
            <a:r>
              <a:rPr lang="fr-FR" dirty="0"/>
              <a:t>Bandes transporteuse dans la ligne de finition</a:t>
            </a:r>
            <a:endParaRPr lang="en-US" dirty="0"/>
          </a:p>
          <a:p>
            <a:pPr algn="just"/>
            <a:endParaRPr lang="fr-FR" dirty="0"/>
          </a:p>
          <a:p>
            <a:pPr algn="just"/>
            <a:r>
              <a:rPr lang="fr-FR" dirty="0"/>
              <a:t>L’ensemble de la manutention et des équipements process installés pour augmente en cadence.</a:t>
            </a:r>
          </a:p>
          <a:p>
            <a:pPr algn="just"/>
            <a:r>
              <a:rPr lang="fr-FR" dirty="0"/>
              <a:t>Conformément aux spécifications techniques, chaque bande transporteuse a une longueur de 72000 mm et une largeur de 2900 </a:t>
            </a:r>
            <a:r>
              <a:rPr lang="fr-FR" dirty="0" err="1"/>
              <a:t>mm.</a:t>
            </a:r>
            <a:r>
              <a:rPr lang="fr-FR" dirty="0"/>
              <a:t> Elle doit assurer que les véhicules soient déplaces automatiquement. Les bandes transporteuses se trouvent dans le département montage.</a:t>
            </a:r>
          </a:p>
          <a:p>
            <a:pPr algn="just"/>
            <a:endParaRPr lang="fr-FR" sz="1400" dirty="0"/>
          </a:p>
          <a:p>
            <a:pPr algn="just"/>
            <a:r>
              <a:rPr lang="fr-FR" dirty="0"/>
              <a:t>Les solutions process proposées doivent minimiser les impacts génie civil au sol sauf exceptions.</a:t>
            </a:r>
          </a:p>
        </p:txBody>
      </p:sp>
    </p:spTree>
    <p:extLst>
      <p:ext uri="{BB962C8B-B14F-4D97-AF65-F5344CB8AC3E}">
        <p14:creationId xmlns:p14="http://schemas.microsoft.com/office/powerpoint/2010/main" val="2119741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3669"/>
          </a:xfrm>
        </p:spPr>
        <p:txBody>
          <a:bodyPr>
            <a:normAutofit/>
          </a:bodyPr>
          <a:lstStyle/>
          <a:p>
            <a:r>
              <a:rPr lang="fr-FR" sz="3200" b="1" i="1" dirty="0">
                <a:solidFill>
                  <a:srgbClr val="00B050"/>
                </a:solidFill>
              </a:rPr>
              <a:t>Planning</a:t>
            </a:r>
            <a:endParaRPr lang="en-US" sz="3200" b="1" i="1" dirty="0">
              <a:solidFill>
                <a:srgbClr val="00B050"/>
              </a:solidFill>
            </a:endParaRPr>
          </a:p>
        </p:txBody>
      </p:sp>
      <p:sp>
        <p:nvSpPr>
          <p:cNvPr id="3" name="Sous-titre 2"/>
          <p:cNvSpPr txBox="1">
            <a:spLocks/>
          </p:cNvSpPr>
          <p:nvPr/>
        </p:nvSpPr>
        <p:spPr>
          <a:xfrm>
            <a:off x="1382333" y="2069452"/>
            <a:ext cx="9144000" cy="58359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F41DB00-34B3-47CD-B364-7DA29AE0AFE2}"/>
              </a:ext>
            </a:extLst>
          </p:cNvPr>
          <p:cNvSpPr/>
          <p:nvPr/>
        </p:nvSpPr>
        <p:spPr>
          <a:xfrm>
            <a:off x="859411" y="2017075"/>
            <a:ext cx="10754412" cy="2131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2000" dirty="0"/>
              <a:t>Commande 									S19 2019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2000" dirty="0"/>
              <a:t>Accord Technique de Fin d’Etude (ATFE)					                S24 2019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2000" dirty="0"/>
              <a:t>Réceptionne (RCP)		                                                                                                S32 2019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2000" dirty="0"/>
              <a:t>Accord Technique  de fin de mise en route (</a:t>
            </a:r>
            <a:r>
              <a:rPr lang="en-US" sz="2000" dirty="0"/>
              <a:t>ATFMR)				S35 2019</a:t>
            </a:r>
            <a:endParaRPr lang="fr-FR" sz="2000" dirty="0"/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2000" dirty="0"/>
              <a:t>Accord Technique de fin de mise au point (ATMP)					S38 2019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2000" dirty="0"/>
              <a:t>Constat d’Obtention des Performances (COP)					S08 2020</a:t>
            </a:r>
          </a:p>
        </p:txBody>
      </p:sp>
    </p:spTree>
    <p:extLst>
      <p:ext uri="{BB962C8B-B14F-4D97-AF65-F5344CB8AC3E}">
        <p14:creationId xmlns:p14="http://schemas.microsoft.com/office/powerpoint/2010/main" val="364187658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D8E14ECBE432F47A4A7D251EF8DD423" ma:contentTypeVersion="7" ma:contentTypeDescription="Create a new document." ma:contentTypeScope="" ma:versionID="3b581938320e30b39722821a619c5ebc">
  <xsd:schema xmlns:xsd="http://www.w3.org/2001/XMLSchema" xmlns:xs="http://www.w3.org/2001/XMLSchema" xmlns:p="http://schemas.microsoft.com/office/2006/metadata/properties" xmlns:ns2="47be7127-50f1-432c-a14e-67d6dfc05a95" xmlns:ns3="722d2f15-6898-4f07-af50-2753905c1294" targetNamespace="http://schemas.microsoft.com/office/2006/metadata/properties" ma:root="true" ma:fieldsID="e4b960d122e7b4ddae220e63d46008c8" ns2:_="" ns3:_="">
    <xsd:import namespace="47be7127-50f1-432c-a14e-67d6dfc05a95"/>
    <xsd:import namespace="722d2f15-6898-4f07-af50-2753905c129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be7127-50f1-432c-a14e-67d6dfc05a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2d2f15-6898-4f07-af50-2753905c1294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7060656-621E-499C-B1BD-02B34614F788}">
  <ds:schemaRefs>
    <ds:schemaRef ds:uri="http://schemas.microsoft.com/office/2006/metadata/properties"/>
    <ds:schemaRef ds:uri="http://purl.org/dc/terms/"/>
    <ds:schemaRef ds:uri="722d2f15-6898-4f07-af50-2753905c1294"/>
    <ds:schemaRef ds:uri="47be7127-50f1-432c-a14e-67d6dfc05a95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F7133D9-F24A-4D99-9EDB-7C8907F5E29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0A547BC-AEFE-4444-BF59-413CB4C3CC0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7be7127-50f1-432c-a14e-67d6dfc05a95"/>
    <ds:schemaRef ds:uri="722d2f15-6898-4f07-af50-2753905c129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3512</TotalTime>
  <Words>122</Words>
  <Application>Microsoft Office PowerPoint</Application>
  <PresentationFormat>Grand écran</PresentationFormat>
  <Paragraphs>26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Courier New</vt:lpstr>
      <vt:lpstr>ヒラギノ角ゴ Pro W3</vt:lpstr>
      <vt:lpstr>Thème Office</vt:lpstr>
      <vt:lpstr>Présentation PowerPoint</vt:lpstr>
      <vt:lpstr>SOMMAIRE</vt:lpstr>
      <vt:lpstr>Objet de la consultation</vt:lpstr>
      <vt:lpstr>Planning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Installations de peinture Cahier Des Charges Général</dc:title>
  <dc:creator>ROSA Oscar (renexter)</dc:creator>
  <cp:lastModifiedBy>TANASE Aurel-Ionut</cp:lastModifiedBy>
  <cp:revision>112</cp:revision>
  <cp:lastPrinted>2018-09-18T11:28:10Z</cp:lastPrinted>
  <dcterms:created xsi:type="dcterms:W3CDTF">2018-09-17T13:19:40Z</dcterms:created>
  <dcterms:modified xsi:type="dcterms:W3CDTF">2019-03-28T13:11:41Z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0x0101009D8E14ECBE432F47A4A7D251EF8DD423</vt:lpwstr>
  </property>
  <property fmtid="{D5CDD505-2E9C-101B-9397-08002B2CF9AE}" pid="3" name="_NewReviewCycle">
    <vt:lpwstr/>
  </property>
  <property fmtid="{D5CDD505-2E9C-101B-9397-08002B2CF9AE}" pid="4" name="MSIP_Label_a5eeb3e6-85f8-4106-953e-4f1eacb9bdc3_Enabled">
    <vt:lpwstr>True</vt:lpwstr>
  </property>
  <property fmtid="{D5CDD505-2E9C-101B-9397-08002B2CF9AE}" pid="5" name="MSIP_Label_a5eeb3e6-85f8-4106-953e-4f1eacb9bdc3_SiteId">
    <vt:lpwstr>d6b0bbee-7cd9-4d60-bce6-4a67b543e2ae</vt:lpwstr>
  </property>
  <property fmtid="{D5CDD505-2E9C-101B-9397-08002B2CF9AE}" pid="6" name="MSIP_Label_a5eeb3e6-85f8-4106-953e-4f1eacb9bdc3_Owner">
    <vt:lpwstr>vasile.buzarin@renault.com</vt:lpwstr>
  </property>
  <property fmtid="{D5CDD505-2E9C-101B-9397-08002B2CF9AE}" pid="7" name="MSIP_Label_a5eeb3e6-85f8-4106-953e-4f1eacb9bdc3_SetDate">
    <vt:lpwstr>2019-03-21T11:24:28.2412339Z</vt:lpwstr>
  </property>
  <property fmtid="{D5CDD505-2E9C-101B-9397-08002B2CF9AE}" pid="8" name="MSIP_Label_a5eeb3e6-85f8-4106-953e-4f1eacb9bdc3_Name">
    <vt:lpwstr>Confidential C</vt:lpwstr>
  </property>
  <property fmtid="{D5CDD505-2E9C-101B-9397-08002B2CF9AE}" pid="9" name="MSIP_Label_a5eeb3e6-85f8-4106-953e-4f1eacb9bdc3_Application">
    <vt:lpwstr>Microsoft Azure Information Protection</vt:lpwstr>
  </property>
  <property fmtid="{D5CDD505-2E9C-101B-9397-08002B2CF9AE}" pid="10" name="MSIP_Label_a5eeb3e6-85f8-4106-953e-4f1eacb9bdc3_Extended_MSFT_Method">
    <vt:lpwstr>Automatic</vt:lpwstr>
  </property>
  <property fmtid="{D5CDD505-2E9C-101B-9397-08002B2CF9AE}" pid="11" name="MSIP_Label_fd1c0902-ed92-4fed-896d-2e7725de02d4_Enabled">
    <vt:lpwstr>True</vt:lpwstr>
  </property>
  <property fmtid="{D5CDD505-2E9C-101B-9397-08002B2CF9AE}" pid="12" name="MSIP_Label_fd1c0902-ed92-4fed-896d-2e7725de02d4_SiteId">
    <vt:lpwstr>d6b0bbee-7cd9-4d60-bce6-4a67b543e2ae</vt:lpwstr>
  </property>
  <property fmtid="{D5CDD505-2E9C-101B-9397-08002B2CF9AE}" pid="13" name="MSIP_Label_fd1c0902-ed92-4fed-896d-2e7725de02d4_Owner">
    <vt:lpwstr>vasile.buzarin@renault.com</vt:lpwstr>
  </property>
  <property fmtid="{D5CDD505-2E9C-101B-9397-08002B2CF9AE}" pid="14" name="MSIP_Label_fd1c0902-ed92-4fed-896d-2e7725de02d4_SetDate">
    <vt:lpwstr>2019-03-21T11:24:28.2412339Z</vt:lpwstr>
  </property>
  <property fmtid="{D5CDD505-2E9C-101B-9397-08002B2CF9AE}" pid="15" name="MSIP_Label_fd1c0902-ed92-4fed-896d-2e7725de02d4_Name">
    <vt:lpwstr>Accessible to everybody</vt:lpwstr>
  </property>
  <property fmtid="{D5CDD505-2E9C-101B-9397-08002B2CF9AE}" pid="16" name="MSIP_Label_fd1c0902-ed92-4fed-896d-2e7725de02d4_Application">
    <vt:lpwstr>Microsoft Azure Information Protection</vt:lpwstr>
  </property>
  <property fmtid="{D5CDD505-2E9C-101B-9397-08002B2CF9AE}" pid="17" name="MSIP_Label_fd1c0902-ed92-4fed-896d-2e7725de02d4_Parent">
    <vt:lpwstr>a5eeb3e6-85f8-4106-953e-4f1eacb9bdc3</vt:lpwstr>
  </property>
  <property fmtid="{D5CDD505-2E9C-101B-9397-08002B2CF9AE}" pid="18" name="MSIP_Label_fd1c0902-ed92-4fed-896d-2e7725de02d4_Extended_MSFT_Method">
    <vt:lpwstr>Automatic</vt:lpwstr>
  </property>
  <property fmtid="{D5CDD505-2E9C-101B-9397-08002B2CF9AE}" pid="19" name="Sensitivity">
    <vt:lpwstr>Confidential C Accessible to everybody</vt:lpwstr>
  </property>
</Properties>
</file>