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1" r:id="rId5"/>
    <p:sldId id="302" r:id="rId6"/>
    <p:sldId id="303" r:id="rId7"/>
    <p:sldId id="305" r:id="rId8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ORDACHE Albert-Florin" userId="a5602e04-203b-4710-a79a-5ed78ea5f253" providerId="ADAL" clId="{B9F5E47F-235B-4893-B525-5B7647A8E3CE}"/>
    <pc:docChg chg="undo custSel modSld">
      <pc:chgData name="IORDACHE Albert-Florin" userId="a5602e04-203b-4710-a79a-5ed78ea5f253" providerId="ADAL" clId="{B9F5E47F-235B-4893-B525-5B7647A8E3CE}" dt="2018-11-14T10:41:00.588" v="203" actId="1036"/>
      <pc:docMkLst>
        <pc:docMk/>
      </pc:docMkLst>
      <pc:sldChg chg="modSp">
        <pc:chgData name="IORDACHE Albert-Florin" userId="a5602e04-203b-4710-a79a-5ed78ea5f253" providerId="ADAL" clId="{B9F5E47F-235B-4893-B525-5B7647A8E3CE}" dt="2018-11-14T10:41:00.588" v="203" actId="1036"/>
        <pc:sldMkLst>
          <pc:docMk/>
          <pc:sldMk cId="2501409090" sldId="301"/>
        </pc:sldMkLst>
        <pc:spChg chg="mod">
          <ac:chgData name="IORDACHE Albert-Florin" userId="a5602e04-203b-4710-a79a-5ed78ea5f253" providerId="ADAL" clId="{B9F5E47F-235B-4893-B525-5B7647A8E3CE}" dt="2018-11-14T10:41:00.588" v="203" actId="1036"/>
          <ac:spMkLst>
            <pc:docMk/>
            <pc:sldMk cId="2501409090" sldId="301"/>
            <ac:spMk id="3" creationId="{2CD94EC3-3D3F-4809-AB14-2FA440BD49EA}"/>
          </ac:spMkLst>
        </pc:spChg>
      </pc:sldChg>
      <pc:sldChg chg="modSp">
        <pc:chgData name="IORDACHE Albert-Florin" userId="a5602e04-203b-4710-a79a-5ed78ea5f253" providerId="ADAL" clId="{B9F5E47F-235B-4893-B525-5B7647A8E3CE}" dt="2018-11-14T10:39:22.770" v="178" actId="404"/>
        <pc:sldMkLst>
          <pc:docMk/>
          <pc:sldMk cId="2119741642" sldId="303"/>
        </pc:sldMkLst>
        <pc:spChg chg="mod">
          <ac:chgData name="IORDACHE Albert-Florin" userId="a5602e04-203b-4710-a79a-5ed78ea5f253" providerId="ADAL" clId="{B9F5E47F-235B-4893-B525-5B7647A8E3CE}" dt="2018-11-14T10:39:22.770" v="178" actId="404"/>
          <ac:spMkLst>
            <pc:docMk/>
            <pc:sldMk cId="2119741642" sldId="303"/>
            <ac:spMk id="5" creationId="{8B2AD7A2-3AE5-40F2-A136-05C765692C7D}"/>
          </ac:spMkLst>
        </pc:spChg>
      </pc:sldChg>
    </pc:docChg>
  </pc:docChgLst>
  <pc:docChgLst>
    <pc:chgData name="CIRSTEA Danut" userId="30cefae9-b090-4622-a4bc-7dd8257ddb97" providerId="ADAL" clId="{ED9FB14F-B9F1-471A-9558-1EA41EEB3187}"/>
    <pc:docChg chg="modSld">
      <pc:chgData name="CIRSTEA Danut" userId="30cefae9-b090-4622-a4bc-7dd8257ddb97" providerId="ADAL" clId="{ED9FB14F-B9F1-471A-9558-1EA41EEB3187}" dt="2018-11-14T13:25:47.499" v="37" actId="20577"/>
      <pc:docMkLst>
        <pc:docMk/>
      </pc:docMkLst>
      <pc:sldChg chg="modSp">
        <pc:chgData name="CIRSTEA Danut" userId="30cefae9-b090-4622-a4bc-7dd8257ddb97" providerId="ADAL" clId="{ED9FB14F-B9F1-471A-9558-1EA41EEB3187}" dt="2018-11-14T13:15:31.424" v="19" actId="20577"/>
        <pc:sldMkLst>
          <pc:docMk/>
          <pc:sldMk cId="2501409090" sldId="301"/>
        </pc:sldMkLst>
        <pc:spChg chg="mod">
          <ac:chgData name="CIRSTEA Danut" userId="30cefae9-b090-4622-a4bc-7dd8257ddb97" providerId="ADAL" clId="{ED9FB14F-B9F1-471A-9558-1EA41EEB3187}" dt="2018-11-14T13:15:31.424" v="19" actId="20577"/>
          <ac:spMkLst>
            <pc:docMk/>
            <pc:sldMk cId="2501409090" sldId="301"/>
            <ac:spMk id="3" creationId="{2CD94EC3-3D3F-4809-AB14-2FA440BD49EA}"/>
          </ac:spMkLst>
        </pc:spChg>
      </pc:sldChg>
      <pc:sldChg chg="modSp">
        <pc:chgData name="CIRSTEA Danut" userId="30cefae9-b090-4622-a4bc-7dd8257ddb97" providerId="ADAL" clId="{ED9FB14F-B9F1-471A-9558-1EA41EEB3187}" dt="2018-11-14T13:25:47.499" v="37" actId="20577"/>
        <pc:sldMkLst>
          <pc:docMk/>
          <pc:sldMk cId="2119741642" sldId="303"/>
        </pc:sldMkLst>
        <pc:spChg chg="mod">
          <ac:chgData name="CIRSTEA Danut" userId="30cefae9-b090-4622-a4bc-7dd8257ddb97" providerId="ADAL" clId="{ED9FB14F-B9F1-471A-9558-1EA41EEB3187}" dt="2018-11-14T13:25:47.499" v="37" actId="20577"/>
          <ac:spMkLst>
            <pc:docMk/>
            <pc:sldMk cId="2119741642" sldId="303"/>
            <ac:spMk id="5" creationId="{8B2AD7A2-3AE5-40F2-A136-05C765692C7D}"/>
          </ac:spMkLst>
        </pc:spChg>
      </pc:sldChg>
      <pc:sldChg chg="modSp">
        <pc:chgData name="CIRSTEA Danut" userId="30cefae9-b090-4622-a4bc-7dd8257ddb97" providerId="ADAL" clId="{ED9FB14F-B9F1-471A-9558-1EA41EEB3187}" dt="2018-11-14T11:29:02.415" v="5" actId="20577"/>
        <pc:sldMkLst>
          <pc:docMk/>
          <pc:sldMk cId="3641876587" sldId="305"/>
        </pc:sldMkLst>
        <pc:spChg chg="mod">
          <ac:chgData name="CIRSTEA Danut" userId="30cefae9-b090-4622-a4bc-7dd8257ddb97" providerId="ADAL" clId="{ED9FB14F-B9F1-471A-9558-1EA41EEB3187}" dt="2018-11-14T11:29:02.415" v="5" actId="20577"/>
          <ac:spMkLst>
            <pc:docMk/>
            <pc:sldMk cId="3641876587" sldId="305"/>
            <ac:spMk id="5" creationId="{DF41DB00-34B3-47CD-B364-7DA29AE0AFE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7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4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1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8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6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7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1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5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0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23" descr="bandeau cautio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6988"/>
            <a:ext cx="12193588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bandeau marqu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35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5507831" y="6562724"/>
            <a:ext cx="11763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>
              <a:defRPr/>
            </a:pPr>
            <a:r>
              <a:rPr lang="fr-FR" altLang="en-US" sz="800" i="0" dirty="0">
                <a:solidFill>
                  <a:schemeClr val="bg1">
                    <a:lumMod val="65000"/>
                  </a:schemeClr>
                </a:solidFill>
              </a:rPr>
              <a:t>DIVD / MONTAGE</a:t>
            </a:r>
          </a:p>
        </p:txBody>
      </p:sp>
      <p:sp>
        <p:nvSpPr>
          <p:cNvPr id="10" name="Rectangle 24"/>
          <p:cNvSpPr>
            <a:spLocks noChangeArrowheads="1"/>
          </p:cNvSpPr>
          <p:nvPr userDrawn="1"/>
        </p:nvSpPr>
        <p:spPr bwMode="auto">
          <a:xfrm>
            <a:off x="9378156" y="6546849"/>
            <a:ext cx="1368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>
              <a:defRPr/>
            </a:pPr>
            <a:r>
              <a:rPr lang="en-US" altLang="en-US" sz="800" b="1" i="0" dirty="0">
                <a:solidFill>
                  <a:schemeClr val="bg1">
                    <a:lumMod val="65000"/>
                  </a:schemeClr>
                </a:solidFill>
              </a:rPr>
              <a:t>MAR 2019</a:t>
            </a:r>
          </a:p>
        </p:txBody>
      </p:sp>
      <p:sp>
        <p:nvSpPr>
          <p:cNvPr id="11" name="MSIPCMContentMarking" descr="{&quot;HashCode&quot;:-424964394,&quot;Placement&quot;:&quot;Footer&quot;}">
            <a:extLst>
              <a:ext uri="{FF2B5EF4-FFF2-40B4-BE49-F238E27FC236}">
                <a16:creationId xmlns:a16="http://schemas.microsoft.com/office/drawing/2014/main" id="{1C336F06-6F4C-4E71-872C-0A28EB6EDBE8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o-RO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3137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CD94EC3-3D3F-4809-AB14-2FA440BD49EA}"/>
              </a:ext>
            </a:extLst>
          </p:cNvPr>
          <p:cNvSpPr txBox="1">
            <a:spLocks/>
          </p:cNvSpPr>
          <p:nvPr/>
        </p:nvSpPr>
        <p:spPr>
          <a:xfrm>
            <a:off x="542930" y="1001486"/>
            <a:ext cx="11649070" cy="28952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200" dirty="0" err="1"/>
              <a:t>Caiet</a:t>
            </a:r>
            <a:r>
              <a:rPr lang="fr-FR" sz="3200" dirty="0"/>
              <a:t> de </a:t>
            </a:r>
            <a:r>
              <a:rPr lang="fr-FR" sz="3200" dirty="0" err="1"/>
              <a:t>sarcini</a:t>
            </a:r>
            <a:r>
              <a:rPr lang="fr-FR" sz="3200" dirty="0"/>
              <a:t> </a:t>
            </a:r>
            <a:r>
              <a:rPr lang="fr-FR" sz="3200" dirty="0" err="1"/>
              <a:t>general</a:t>
            </a:r>
            <a:r>
              <a:rPr lang="fr-FR" sz="3200" dirty="0"/>
              <a:t>  – </a:t>
            </a:r>
            <a:r>
              <a:rPr lang="fr-FR" sz="3200" dirty="0" err="1"/>
              <a:t>cerere</a:t>
            </a:r>
            <a:r>
              <a:rPr lang="fr-FR" sz="3200" dirty="0"/>
              <a:t> de </a:t>
            </a:r>
            <a:r>
              <a:rPr lang="fr-FR" sz="3200" dirty="0" err="1"/>
              <a:t>oferta</a:t>
            </a:r>
            <a:r>
              <a:rPr lang="fr-FR" sz="3200" dirty="0"/>
              <a:t> publica </a:t>
            </a:r>
            <a:r>
              <a:rPr lang="fr-FR" sz="3200" dirty="0" err="1"/>
              <a:t>pentru</a:t>
            </a:r>
            <a:r>
              <a:rPr lang="fr-FR" sz="3200" dirty="0"/>
              <a:t>:</a:t>
            </a:r>
            <a:br>
              <a:rPr lang="fr-FR" sz="3200" dirty="0"/>
            </a:br>
            <a:br>
              <a:rPr lang="fr-FR" sz="1800" dirty="0"/>
            </a:br>
            <a:r>
              <a:rPr lang="fr-FR" sz="3200" dirty="0" err="1"/>
              <a:t>Proiect</a:t>
            </a:r>
            <a:r>
              <a:rPr lang="fr-FR" sz="3200" dirty="0"/>
              <a:t>: « </a:t>
            </a:r>
            <a:r>
              <a:rPr lang="fr-FR" sz="3200" dirty="0" err="1"/>
              <a:t>Extinderea</a:t>
            </a:r>
            <a:r>
              <a:rPr lang="fr-FR" sz="3200" dirty="0"/>
              <a:t> </a:t>
            </a:r>
            <a:r>
              <a:rPr lang="fr-FR" sz="3200" dirty="0" err="1"/>
              <a:t>capacitatii</a:t>
            </a:r>
            <a:r>
              <a:rPr lang="fr-FR" sz="3200" dirty="0"/>
              <a:t> de </a:t>
            </a:r>
            <a:r>
              <a:rPr lang="fr-FR" sz="3200" dirty="0" err="1"/>
              <a:t>productie</a:t>
            </a:r>
            <a:r>
              <a:rPr lang="fr-FR" sz="3200" dirty="0"/>
              <a:t> </a:t>
            </a:r>
            <a:r>
              <a:rPr lang="fr-FR" sz="3200" dirty="0" err="1"/>
              <a:t>vehicule</a:t>
            </a:r>
            <a:r>
              <a:rPr lang="fr-FR" sz="3200" dirty="0"/>
              <a:t> »</a:t>
            </a:r>
            <a:br>
              <a:rPr lang="fr-FR" sz="3200" dirty="0"/>
            </a:br>
            <a:endParaRPr lang="fr-FR" sz="3200" dirty="0"/>
          </a:p>
          <a:p>
            <a:pPr algn="l"/>
            <a:r>
              <a:rPr lang="fr-FR" sz="3500" dirty="0"/>
              <a:t>Lot 11 :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3200" i="1" dirty="0"/>
              <a:t> 2 </a:t>
            </a:r>
            <a:r>
              <a:rPr lang="en-US" sz="3200" i="1" dirty="0" err="1"/>
              <a:t>Benzi</a:t>
            </a:r>
            <a:r>
              <a:rPr lang="en-US" sz="3200" i="1" dirty="0"/>
              <a:t> </a:t>
            </a:r>
            <a:r>
              <a:rPr lang="en-US" sz="3200" i="1" dirty="0" err="1"/>
              <a:t>transportoare</a:t>
            </a:r>
            <a:r>
              <a:rPr lang="en-US" sz="3200" i="1" dirty="0"/>
              <a:t> in </a:t>
            </a:r>
            <a:r>
              <a:rPr lang="en-US" sz="3200" i="1" dirty="0" err="1"/>
              <a:t>linia</a:t>
            </a:r>
            <a:r>
              <a:rPr lang="en-US" sz="3200" i="1" dirty="0"/>
              <a:t> de </a:t>
            </a:r>
            <a:r>
              <a:rPr lang="en-US" sz="3200" i="1" dirty="0" err="1"/>
              <a:t>finitie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01409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REZUMAT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32108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Obiectul </a:t>
            </a:r>
            <a:r>
              <a:rPr lang="ro-RO" dirty="0" err="1"/>
              <a:t>consultarii</a:t>
            </a:r>
            <a:endParaRPr lang="ro-RO" dirty="0"/>
          </a:p>
          <a:p>
            <a:r>
              <a:rPr lang="fr-FR" dirty="0"/>
              <a:t>P</a:t>
            </a:r>
            <a:r>
              <a:rPr lang="ro-RO" dirty="0"/>
              <a:t>lan</a:t>
            </a:r>
            <a:r>
              <a:rPr lang="fr-FR" dirty="0" err="1"/>
              <a:t>ning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638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5835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2AD7A2-3AE5-40F2-A136-05C765692C7D}"/>
              </a:ext>
            </a:extLst>
          </p:cNvPr>
          <p:cNvSpPr/>
          <p:nvPr/>
        </p:nvSpPr>
        <p:spPr>
          <a:xfrm>
            <a:off x="371061" y="1262129"/>
            <a:ext cx="1144987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/>
              <a:t>Obiectul</a:t>
            </a:r>
            <a:r>
              <a:rPr lang="fr-FR" dirty="0"/>
              <a:t> </a:t>
            </a:r>
            <a:r>
              <a:rPr lang="fr-FR" dirty="0" err="1"/>
              <a:t>proiectului</a:t>
            </a:r>
            <a:r>
              <a:rPr lang="fr-FR" dirty="0"/>
              <a:t> este </a:t>
            </a:r>
            <a:r>
              <a:rPr lang="fr-FR" dirty="0" err="1"/>
              <a:t>livrarea</a:t>
            </a:r>
            <a:r>
              <a:rPr lang="fr-FR" dirty="0"/>
              <a:t>, </a:t>
            </a:r>
            <a:r>
              <a:rPr lang="fr-FR" dirty="0" err="1"/>
              <a:t>instalarea</a:t>
            </a:r>
            <a:r>
              <a:rPr lang="fr-FR" dirty="0"/>
              <a:t> </a:t>
            </a:r>
            <a:r>
              <a:rPr lang="fr-FR" dirty="0" err="1"/>
              <a:t>și</a:t>
            </a:r>
            <a:r>
              <a:rPr lang="fr-FR" dirty="0"/>
              <a:t> </a:t>
            </a:r>
            <a:r>
              <a:rPr lang="fr-FR" dirty="0" err="1"/>
              <a:t>punerea</a:t>
            </a:r>
            <a:r>
              <a:rPr lang="fr-FR" dirty="0"/>
              <a:t> </a:t>
            </a:r>
            <a:r>
              <a:rPr lang="fr-FR" dirty="0" err="1"/>
              <a:t>în</a:t>
            </a:r>
            <a:r>
              <a:rPr lang="fr-FR" dirty="0"/>
              <a:t> </a:t>
            </a:r>
            <a:r>
              <a:rPr lang="fr-FR" dirty="0" err="1"/>
              <a:t>funcțiune</a:t>
            </a:r>
            <a:r>
              <a:rPr lang="fr-FR" dirty="0"/>
              <a:t> a </a:t>
            </a:r>
            <a:r>
              <a:rPr lang="fr-FR" dirty="0" err="1"/>
              <a:t>următoarelor</a:t>
            </a:r>
            <a:r>
              <a:rPr lang="fr-FR" dirty="0"/>
              <a:t> </a:t>
            </a:r>
            <a:r>
              <a:rPr lang="fr-FR" dirty="0" err="1"/>
              <a:t>echipamente</a:t>
            </a:r>
            <a:endParaRPr lang="ro-RO" dirty="0"/>
          </a:p>
          <a:p>
            <a:endParaRPr lang="fr-FR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i="1" dirty="0"/>
              <a:t>2 </a:t>
            </a:r>
            <a:r>
              <a:rPr lang="en-US" i="1" dirty="0" err="1"/>
              <a:t>Benzi</a:t>
            </a:r>
            <a:r>
              <a:rPr lang="en-US" i="1" dirty="0"/>
              <a:t> </a:t>
            </a:r>
            <a:r>
              <a:rPr lang="en-US" i="1" dirty="0" err="1"/>
              <a:t>transportoare</a:t>
            </a:r>
            <a:r>
              <a:rPr lang="en-US" i="1" dirty="0"/>
              <a:t> in </a:t>
            </a:r>
            <a:r>
              <a:rPr lang="en-US" i="1" dirty="0" err="1"/>
              <a:t>linia</a:t>
            </a:r>
            <a:r>
              <a:rPr lang="en-US" i="1" dirty="0"/>
              <a:t> de </a:t>
            </a:r>
            <a:r>
              <a:rPr lang="en-US" i="1" dirty="0" err="1"/>
              <a:t>finitie</a:t>
            </a:r>
            <a:endParaRPr lang="en-US" dirty="0"/>
          </a:p>
          <a:p>
            <a:pPr algn="just"/>
            <a:endParaRPr lang="fr-FR" dirty="0"/>
          </a:p>
          <a:p>
            <a:pPr algn="just"/>
            <a:r>
              <a:rPr lang="fr-FR" dirty="0" err="1"/>
              <a:t>Echipamentele</a:t>
            </a:r>
            <a:r>
              <a:rPr lang="fr-FR" dirty="0"/>
              <a:t> de mai sus </a:t>
            </a:r>
            <a:r>
              <a:rPr lang="fr-FR" dirty="0" err="1"/>
              <a:t>trebuiesc</a:t>
            </a:r>
            <a:r>
              <a:rPr lang="fr-FR" dirty="0"/>
              <a:t> </a:t>
            </a:r>
            <a:r>
              <a:rPr lang="fr-FR" dirty="0" err="1"/>
              <a:t>integrate</a:t>
            </a:r>
            <a:r>
              <a:rPr lang="fr-FR" dirty="0"/>
              <a:t> </a:t>
            </a:r>
            <a:r>
              <a:rPr lang="fr-FR" dirty="0" err="1"/>
              <a:t>intr</a:t>
            </a:r>
            <a:r>
              <a:rPr lang="fr-FR" dirty="0"/>
              <a:t>-un flux </a:t>
            </a:r>
            <a:r>
              <a:rPr lang="fr-FR" dirty="0" err="1"/>
              <a:t>tehnologic</a:t>
            </a:r>
            <a:r>
              <a:rPr lang="fr-FR" dirty="0"/>
              <a:t> care sa </a:t>
            </a:r>
            <a:r>
              <a:rPr lang="fr-FR" dirty="0" err="1"/>
              <a:t>asigure</a:t>
            </a:r>
            <a:r>
              <a:rPr lang="fr-FR" dirty="0"/>
              <a:t> o </a:t>
            </a:r>
            <a:r>
              <a:rPr lang="fr-FR" dirty="0" err="1"/>
              <a:t>crestere</a:t>
            </a:r>
            <a:r>
              <a:rPr lang="fr-FR" dirty="0"/>
              <a:t> a </a:t>
            </a:r>
            <a:r>
              <a:rPr lang="fr-FR" dirty="0" err="1"/>
              <a:t>cadentei</a:t>
            </a:r>
            <a:r>
              <a:rPr lang="fr-FR" dirty="0"/>
              <a:t>.</a:t>
            </a:r>
          </a:p>
          <a:p>
            <a:pPr algn="just"/>
            <a:r>
              <a:rPr lang="fr-FR" dirty="0"/>
              <a:t>Ca si </a:t>
            </a:r>
            <a:r>
              <a:rPr lang="fr-FR" dirty="0" err="1"/>
              <a:t>specificatii</a:t>
            </a:r>
            <a:r>
              <a:rPr lang="fr-FR" dirty="0"/>
              <a:t> </a:t>
            </a:r>
            <a:r>
              <a:rPr lang="fr-FR" dirty="0" err="1"/>
              <a:t>din</a:t>
            </a:r>
            <a:r>
              <a:rPr lang="fr-FR" dirty="0"/>
              <a:t> </a:t>
            </a:r>
            <a:r>
              <a:rPr lang="fr-FR" dirty="0" err="1"/>
              <a:t>punct</a:t>
            </a:r>
            <a:r>
              <a:rPr lang="fr-FR" dirty="0"/>
              <a:t> de </a:t>
            </a:r>
            <a:r>
              <a:rPr lang="fr-FR" dirty="0" err="1"/>
              <a:t>vedere</a:t>
            </a:r>
            <a:r>
              <a:rPr lang="fr-FR" dirty="0"/>
              <a:t> </a:t>
            </a:r>
            <a:r>
              <a:rPr lang="fr-FR" dirty="0" err="1"/>
              <a:t>tehnic</a:t>
            </a:r>
            <a:r>
              <a:rPr lang="fr-FR" dirty="0"/>
              <a:t> , </a:t>
            </a:r>
            <a:r>
              <a:rPr lang="fr-FR" dirty="0" err="1"/>
              <a:t>fiecare</a:t>
            </a:r>
            <a:r>
              <a:rPr lang="fr-FR" dirty="0"/>
              <a:t> banda </a:t>
            </a:r>
            <a:r>
              <a:rPr lang="fr-FR" dirty="0" err="1"/>
              <a:t>transportoare</a:t>
            </a:r>
            <a:r>
              <a:rPr lang="fr-FR" dirty="0"/>
              <a:t> are o </a:t>
            </a:r>
            <a:r>
              <a:rPr lang="fr-FR" dirty="0" err="1"/>
              <a:t>lungime</a:t>
            </a:r>
            <a:r>
              <a:rPr lang="fr-FR" dirty="0"/>
              <a:t> de 72000 mm si o </a:t>
            </a:r>
            <a:r>
              <a:rPr lang="fr-FR" dirty="0" err="1"/>
              <a:t>latime</a:t>
            </a:r>
            <a:r>
              <a:rPr lang="fr-FR" dirty="0"/>
              <a:t> de 2900 </a:t>
            </a:r>
            <a:r>
              <a:rPr lang="fr-FR" dirty="0" err="1"/>
              <a:t>mm.</a:t>
            </a:r>
            <a:r>
              <a:rPr lang="fr-FR" dirty="0"/>
              <a:t>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trebuie</a:t>
            </a:r>
            <a:r>
              <a:rPr lang="fr-FR" dirty="0"/>
              <a:t> sa </a:t>
            </a:r>
            <a:r>
              <a:rPr lang="fr-FR" dirty="0" err="1"/>
              <a:t>asigure</a:t>
            </a:r>
            <a:r>
              <a:rPr lang="fr-FR" dirty="0"/>
              <a:t> </a:t>
            </a:r>
            <a:r>
              <a:rPr lang="fr-FR" dirty="0" err="1"/>
              <a:t>deplasare</a:t>
            </a:r>
            <a:r>
              <a:rPr lang="fr-FR" dirty="0"/>
              <a:t> </a:t>
            </a:r>
            <a:r>
              <a:rPr lang="fr-FR" dirty="0" err="1"/>
              <a:t>vehiculelor</a:t>
            </a:r>
            <a:r>
              <a:rPr lang="fr-FR" dirty="0"/>
              <a:t> in zona de </a:t>
            </a:r>
            <a:r>
              <a:rPr lang="fr-FR" dirty="0" err="1"/>
              <a:t>finitie</a:t>
            </a:r>
            <a:r>
              <a:rPr lang="fr-FR" dirty="0"/>
              <a:t> in mod </a:t>
            </a:r>
            <a:r>
              <a:rPr lang="fr-FR" dirty="0" err="1"/>
              <a:t>automat</a:t>
            </a:r>
            <a:r>
              <a:rPr lang="fr-FR" dirty="0"/>
              <a:t>. </a:t>
            </a:r>
            <a:r>
              <a:rPr lang="fr-FR" dirty="0" err="1"/>
              <a:t>Aceste</a:t>
            </a:r>
            <a:r>
              <a:rPr lang="fr-FR" dirty="0"/>
              <a:t> </a:t>
            </a:r>
            <a:r>
              <a:rPr lang="fr-FR" dirty="0" err="1"/>
              <a:t>benzi</a:t>
            </a:r>
            <a:r>
              <a:rPr lang="fr-FR" dirty="0"/>
              <a:t> </a:t>
            </a:r>
            <a:r>
              <a:rPr lang="fr-FR" dirty="0" err="1"/>
              <a:t>transportoare</a:t>
            </a:r>
            <a:r>
              <a:rPr lang="fr-FR" dirty="0"/>
              <a:t> se </a:t>
            </a:r>
            <a:r>
              <a:rPr lang="fr-FR" dirty="0" err="1"/>
              <a:t>afla</a:t>
            </a:r>
            <a:r>
              <a:rPr lang="fr-FR" dirty="0"/>
              <a:t> in </a:t>
            </a:r>
            <a:r>
              <a:rPr lang="fr-FR" dirty="0" err="1"/>
              <a:t>departamentul</a:t>
            </a:r>
            <a:r>
              <a:rPr lang="fr-FR" dirty="0"/>
              <a:t> </a:t>
            </a:r>
            <a:r>
              <a:rPr lang="fr-FR" dirty="0" err="1"/>
              <a:t>montaj</a:t>
            </a:r>
            <a:r>
              <a:rPr lang="fr-FR" dirty="0"/>
              <a:t>.</a:t>
            </a:r>
          </a:p>
          <a:p>
            <a:r>
              <a:rPr lang="ro-RO" dirty="0"/>
              <a:t>Soluțiile de proces propuse trebuie să minimizeze impactul de geniu civil la fața locului </a:t>
            </a:r>
            <a:r>
              <a:rPr lang="fr-FR" dirty="0" err="1"/>
              <a:t>fara</a:t>
            </a:r>
            <a:r>
              <a:rPr lang="ro-RO" dirty="0"/>
              <a:t> </a:t>
            </a:r>
            <a:r>
              <a:rPr lang="ro-RO" dirty="0" err="1"/>
              <a:t>excepți</a:t>
            </a:r>
            <a:r>
              <a:rPr lang="fr-FR" dirty="0"/>
              <a:t>i</a:t>
            </a:r>
            <a:r>
              <a:rPr lang="ro-RO" dirty="0"/>
              <a:t>, </a:t>
            </a:r>
            <a:endParaRPr lang="fr-FR" dirty="0"/>
          </a:p>
          <a:p>
            <a:pPr lvl="0"/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838200" y="365125"/>
            <a:ext cx="10515600" cy="70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i="1">
                <a:solidFill>
                  <a:srgbClr val="00B050"/>
                </a:solidFill>
              </a:rPr>
              <a:t>Scopul consultarii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4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Planning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5835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41DB00-34B3-47CD-B364-7DA29AE0AFE2}"/>
              </a:ext>
            </a:extLst>
          </p:cNvPr>
          <p:cNvSpPr/>
          <p:nvPr/>
        </p:nvSpPr>
        <p:spPr>
          <a:xfrm>
            <a:off x="859411" y="2017074"/>
            <a:ext cx="11067546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C</a:t>
            </a:r>
            <a:r>
              <a:rPr lang="ro-RO" sz="2000" dirty="0" err="1"/>
              <a:t>omanda</a:t>
            </a:r>
            <a:r>
              <a:rPr lang="fr-FR" sz="2000" dirty="0"/>
              <a:t>									S19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Acord</a:t>
            </a:r>
            <a:r>
              <a:rPr lang="fr-FR" sz="2000" dirty="0"/>
              <a:t> </a:t>
            </a:r>
            <a:r>
              <a:rPr lang="fr-FR" sz="2000" dirty="0" err="1"/>
              <a:t>tehnic</a:t>
            </a:r>
            <a:r>
              <a:rPr lang="fr-FR" sz="2000" dirty="0"/>
              <a:t> de </a:t>
            </a:r>
            <a:r>
              <a:rPr lang="fr-FR" sz="2000" dirty="0" err="1"/>
              <a:t>sfarsit</a:t>
            </a:r>
            <a:r>
              <a:rPr lang="fr-FR" sz="2000" dirty="0"/>
              <a:t> de </a:t>
            </a:r>
            <a:r>
              <a:rPr lang="fr-FR" sz="2000" dirty="0" err="1"/>
              <a:t>studiu</a:t>
            </a:r>
            <a:r>
              <a:rPr lang="fr-FR" sz="2000" dirty="0"/>
              <a:t>  (ATFE)				   	                S24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Receptie</a:t>
            </a:r>
            <a:r>
              <a:rPr lang="fr-FR" sz="2000" dirty="0"/>
              <a:t> la client (RCP)			                                                                                S32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Acord</a:t>
            </a:r>
            <a:r>
              <a:rPr lang="fr-FR" sz="2000" dirty="0"/>
              <a:t> </a:t>
            </a:r>
            <a:r>
              <a:rPr lang="fr-FR" sz="2000" dirty="0" err="1"/>
              <a:t>tehnic</a:t>
            </a:r>
            <a:r>
              <a:rPr lang="fr-FR" sz="2000" dirty="0"/>
              <a:t> de </a:t>
            </a:r>
            <a:r>
              <a:rPr lang="fr-FR" sz="2000" dirty="0" err="1"/>
              <a:t>punere</a:t>
            </a:r>
            <a:r>
              <a:rPr lang="fr-FR" sz="2000" dirty="0"/>
              <a:t> in </a:t>
            </a:r>
            <a:r>
              <a:rPr lang="fr-FR" sz="2000" dirty="0" err="1"/>
              <a:t>functiune</a:t>
            </a:r>
            <a:r>
              <a:rPr lang="fr-FR" sz="2000" dirty="0"/>
              <a:t> </a:t>
            </a:r>
            <a:r>
              <a:rPr lang="ro-RO" sz="2000" dirty="0"/>
              <a:t> </a:t>
            </a:r>
            <a:r>
              <a:rPr lang="fr-FR" sz="2000" dirty="0"/>
              <a:t>(</a:t>
            </a:r>
            <a:r>
              <a:rPr lang="en-US" sz="2000" dirty="0"/>
              <a:t>ATFMR)					S35 2019</a:t>
            </a:r>
            <a:endParaRPr lang="fr-FR" sz="20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Ac</a:t>
            </a:r>
            <a:r>
              <a:rPr lang="ro-RO" sz="2000" dirty="0"/>
              <a:t>ord tehnic pentru star</a:t>
            </a:r>
            <a:r>
              <a:rPr lang="fr-FR" sz="2000" dirty="0"/>
              <a:t>t</a:t>
            </a:r>
            <a:r>
              <a:rPr lang="ro-RO" sz="2000" dirty="0"/>
              <a:t>ul productiei </a:t>
            </a:r>
            <a:r>
              <a:rPr lang="fr-FR" sz="2000" dirty="0"/>
              <a:t>(ATMP)					S38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Constatarea</a:t>
            </a:r>
            <a:r>
              <a:rPr lang="fr-FR" sz="2000" dirty="0"/>
              <a:t> </a:t>
            </a:r>
            <a:r>
              <a:rPr lang="fr-FR" sz="2000" dirty="0" err="1"/>
              <a:t>obtinerii</a:t>
            </a:r>
            <a:r>
              <a:rPr lang="fr-FR" sz="2000" dirty="0"/>
              <a:t> </a:t>
            </a:r>
            <a:r>
              <a:rPr lang="fr-FR" sz="2000" dirty="0" err="1"/>
              <a:t>performantelor</a:t>
            </a:r>
            <a:r>
              <a:rPr lang="fr-FR" sz="2000" dirty="0"/>
              <a:t> (</a:t>
            </a:r>
            <a:r>
              <a:rPr lang="ro-RO" sz="2000" dirty="0"/>
              <a:t>COP</a:t>
            </a:r>
            <a:r>
              <a:rPr lang="fr-FR" sz="2000" dirty="0"/>
              <a:t>) 					S08 2020</a:t>
            </a:r>
            <a:r>
              <a:rPr lang="ro-RO" sz="2000" dirty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418765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8E14ECBE432F47A4A7D251EF8DD423" ma:contentTypeVersion="7" ma:contentTypeDescription="Create a new document." ma:contentTypeScope="" ma:versionID="3b581938320e30b39722821a619c5ebc">
  <xsd:schema xmlns:xsd="http://www.w3.org/2001/XMLSchema" xmlns:xs="http://www.w3.org/2001/XMLSchema" xmlns:p="http://schemas.microsoft.com/office/2006/metadata/properties" xmlns:ns2="47be7127-50f1-432c-a14e-67d6dfc05a95" xmlns:ns3="722d2f15-6898-4f07-af50-2753905c1294" targetNamespace="http://schemas.microsoft.com/office/2006/metadata/properties" ma:root="true" ma:fieldsID="e4b960d122e7b4ddae220e63d46008c8" ns2:_="" ns3:_="">
    <xsd:import namespace="47be7127-50f1-432c-a14e-67d6dfc05a95"/>
    <xsd:import namespace="722d2f15-6898-4f07-af50-2753905c12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e7127-50f1-432c-a14e-67d6dfc05a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d2f15-6898-4f07-af50-2753905c129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060656-621E-499C-B1BD-02B34614F788}">
  <ds:schemaRefs>
    <ds:schemaRef ds:uri="http://schemas.openxmlformats.org/package/2006/metadata/core-properties"/>
    <ds:schemaRef ds:uri="722d2f15-6898-4f07-af50-2753905c1294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47be7127-50f1-432c-a14e-67d6dfc05a95"/>
  </ds:schemaRefs>
</ds:datastoreItem>
</file>

<file path=customXml/itemProps2.xml><?xml version="1.0" encoding="utf-8"?>
<ds:datastoreItem xmlns:ds="http://schemas.openxmlformats.org/officeDocument/2006/customXml" ds:itemID="{F0A547BC-AEFE-4444-BF59-413CB4C3CC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be7127-50f1-432c-a14e-67d6dfc05a95"/>
    <ds:schemaRef ds:uri="722d2f15-6898-4f07-af50-2753905c12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7133D9-F24A-4D99-9EDB-7C8907F5E2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3787</TotalTime>
  <Words>126</Words>
  <Application>Microsoft Office PowerPoint</Application>
  <PresentationFormat>Grand écran</PresentationFormat>
  <Paragraphs>22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ヒラギノ角ゴ Pro W3</vt:lpstr>
      <vt:lpstr>Thème Office</vt:lpstr>
      <vt:lpstr>Présentation PowerPoint</vt:lpstr>
      <vt:lpstr>REZUMAT</vt:lpstr>
      <vt:lpstr>Présentation PowerPoint</vt:lpstr>
      <vt:lpstr>Planning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Installations de peinture Cahier Des Charges Général</dc:title>
  <dc:creator>ROSA Oscar (renexter)</dc:creator>
  <cp:lastModifiedBy>TANASE Aurel-Ionut</cp:lastModifiedBy>
  <cp:revision>129</cp:revision>
  <cp:lastPrinted>2018-09-18T11:28:10Z</cp:lastPrinted>
  <dcterms:created xsi:type="dcterms:W3CDTF">2018-09-17T13:19:40Z</dcterms:created>
  <dcterms:modified xsi:type="dcterms:W3CDTF">2019-03-28T12:14:26Z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0x0101009D8E14ECBE432F47A4A7D251EF8DD423</vt:lpwstr>
  </property>
  <property fmtid="{D5CDD505-2E9C-101B-9397-08002B2CF9AE}" pid="3" name="_NewReviewCycle">
    <vt:lpwstr/>
  </property>
  <property fmtid="{D5CDD505-2E9C-101B-9397-08002B2CF9AE}" pid="4" name="MSIP_Label_a5eeb3e6-85f8-4106-953e-4f1eacb9bdc3_Enabled">
    <vt:lpwstr>True</vt:lpwstr>
  </property>
  <property fmtid="{D5CDD505-2E9C-101B-9397-08002B2CF9AE}" pid="5" name="MSIP_Label_a5eeb3e6-85f8-4106-953e-4f1eacb9bdc3_SiteId">
    <vt:lpwstr>d6b0bbee-7cd9-4d60-bce6-4a67b543e2ae</vt:lpwstr>
  </property>
  <property fmtid="{D5CDD505-2E9C-101B-9397-08002B2CF9AE}" pid="6" name="MSIP_Label_a5eeb3e6-85f8-4106-953e-4f1eacb9bdc3_Owner">
    <vt:lpwstr>vasile.buzarin@renault.com</vt:lpwstr>
  </property>
  <property fmtid="{D5CDD505-2E9C-101B-9397-08002B2CF9AE}" pid="7" name="MSIP_Label_a5eeb3e6-85f8-4106-953e-4f1eacb9bdc3_SetDate">
    <vt:lpwstr>2019-03-21T11:15:34.4838432Z</vt:lpwstr>
  </property>
  <property fmtid="{D5CDD505-2E9C-101B-9397-08002B2CF9AE}" pid="8" name="MSIP_Label_a5eeb3e6-85f8-4106-953e-4f1eacb9bdc3_Name">
    <vt:lpwstr>Confidential C</vt:lpwstr>
  </property>
  <property fmtid="{D5CDD505-2E9C-101B-9397-08002B2CF9AE}" pid="9" name="MSIP_Label_a5eeb3e6-85f8-4106-953e-4f1eacb9bdc3_Application">
    <vt:lpwstr>Microsoft Azure Information Protection</vt:lpwstr>
  </property>
  <property fmtid="{D5CDD505-2E9C-101B-9397-08002B2CF9AE}" pid="10" name="MSIP_Label_a5eeb3e6-85f8-4106-953e-4f1eacb9bdc3_Extended_MSFT_Method">
    <vt:lpwstr>Automatic</vt:lpwstr>
  </property>
  <property fmtid="{D5CDD505-2E9C-101B-9397-08002B2CF9AE}" pid="11" name="MSIP_Label_fd1c0902-ed92-4fed-896d-2e7725de02d4_Enabled">
    <vt:lpwstr>True</vt:lpwstr>
  </property>
  <property fmtid="{D5CDD505-2E9C-101B-9397-08002B2CF9AE}" pid="12" name="MSIP_Label_fd1c0902-ed92-4fed-896d-2e7725de02d4_SiteId">
    <vt:lpwstr>d6b0bbee-7cd9-4d60-bce6-4a67b543e2ae</vt:lpwstr>
  </property>
  <property fmtid="{D5CDD505-2E9C-101B-9397-08002B2CF9AE}" pid="13" name="MSIP_Label_fd1c0902-ed92-4fed-896d-2e7725de02d4_Owner">
    <vt:lpwstr>vasile.buzarin@renault.com</vt:lpwstr>
  </property>
  <property fmtid="{D5CDD505-2E9C-101B-9397-08002B2CF9AE}" pid="14" name="MSIP_Label_fd1c0902-ed92-4fed-896d-2e7725de02d4_SetDate">
    <vt:lpwstr>2019-03-21T11:15:34.4849229Z</vt:lpwstr>
  </property>
  <property fmtid="{D5CDD505-2E9C-101B-9397-08002B2CF9AE}" pid="15" name="MSIP_Label_fd1c0902-ed92-4fed-896d-2e7725de02d4_Name">
    <vt:lpwstr>Accessible to everybody</vt:lpwstr>
  </property>
  <property fmtid="{D5CDD505-2E9C-101B-9397-08002B2CF9AE}" pid="16" name="MSIP_Label_fd1c0902-ed92-4fed-896d-2e7725de02d4_Application">
    <vt:lpwstr>Microsoft Azure Information Protection</vt:lpwstr>
  </property>
  <property fmtid="{D5CDD505-2E9C-101B-9397-08002B2CF9AE}" pid="17" name="MSIP_Label_fd1c0902-ed92-4fed-896d-2e7725de02d4_Parent">
    <vt:lpwstr>a5eeb3e6-85f8-4106-953e-4f1eacb9bdc3</vt:lpwstr>
  </property>
  <property fmtid="{D5CDD505-2E9C-101B-9397-08002B2CF9AE}" pid="18" name="MSIP_Label_fd1c0902-ed92-4fed-896d-2e7725de02d4_Extended_MSFT_Method">
    <vt:lpwstr>Automatic</vt:lpwstr>
  </property>
  <property fmtid="{D5CDD505-2E9C-101B-9397-08002B2CF9AE}" pid="19" name="Sensitivity">
    <vt:lpwstr>Confidential C Accessible to everybody</vt:lpwstr>
  </property>
</Properties>
</file>